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3" r:id="rId12"/>
    <p:sldId id="26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rid Kramer" initials="SK" lastIdx="4" clrIdx="0">
    <p:extLst>
      <p:ext uri="{19B8F6BF-5375-455C-9EA6-DF929625EA0E}">
        <p15:presenceInfo xmlns:p15="http://schemas.microsoft.com/office/powerpoint/2012/main" userId="S::skramer@heightsandminds.org::989bc218-1f3b-451b-a8e3-e98c871bd0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C8DE0-EB15-4994-B648-F6A46C87C1AF}" v="974" dt="2021-08-10T14:46:12.167"/>
    <p1510:client id="{2504DE72-8F15-4604-B402-6466BAF6C902}" v="72" dt="2021-08-11T11:02:00.731"/>
    <p1510:client id="{55CC690E-6312-477F-98E0-51F492C42321}" v="771" dt="2021-08-11T08:55:23.234"/>
    <p1510:client id="{C4683E03-358F-41B8-9EF5-D68ED531282F}" v="808" dt="2021-08-11T10:53:56.311"/>
    <p1510:client id="{D0226B13-CE38-4C43-884F-08AEE62C1D72}" v="285" dt="2021-08-10T12:00:04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rid Kramer" userId="S::skramer@heightsandminds.org::989bc218-1f3b-451b-a8e3-e98c871bd0cd" providerId="AD" clId="Web-{017C8DE0-EB15-4994-B648-F6A46C87C1AF}"/>
    <pc:docChg chg="addSld delSld modSld">
      <pc:chgData name="Sigrid Kramer" userId="S::skramer@heightsandminds.org::989bc218-1f3b-451b-a8e3-e98c871bd0cd" providerId="AD" clId="Web-{017C8DE0-EB15-4994-B648-F6A46C87C1AF}" dt="2021-08-10T14:46:12.167" v="705" actId="1076"/>
      <pc:docMkLst>
        <pc:docMk/>
      </pc:docMkLst>
      <pc:sldChg chg="addSp delSp modSp new mod setBg">
        <pc:chgData name="Sigrid Kramer" userId="S::skramer@heightsandminds.org::989bc218-1f3b-451b-a8e3-e98c871bd0cd" providerId="AD" clId="Web-{017C8DE0-EB15-4994-B648-F6A46C87C1AF}" dt="2021-08-10T14:23:30.490" v="578"/>
        <pc:sldMkLst>
          <pc:docMk/>
          <pc:sldMk cId="3188461465" sldId="257"/>
        </pc:sldMkLst>
        <pc:spChg chg="add del mod">
          <ac:chgData name="Sigrid Kramer" userId="S::skramer@heightsandminds.org::989bc218-1f3b-451b-a8e3-e98c871bd0cd" providerId="AD" clId="Web-{017C8DE0-EB15-4994-B648-F6A46C87C1AF}" dt="2021-08-10T13:25:28.802" v="53"/>
          <ac:spMkLst>
            <pc:docMk/>
            <pc:sldMk cId="3188461465" sldId="257"/>
            <ac:spMk id="4" creationId="{981A69F7-7F68-44D9-8F7F-6DBC7FCF77FC}"/>
          </ac:spMkLst>
        </pc:spChg>
        <pc:spChg chg="add mod ord">
          <ac:chgData name="Sigrid Kramer" userId="S::skramer@heightsandminds.org::989bc218-1f3b-451b-a8e3-e98c871bd0cd" providerId="AD" clId="Web-{017C8DE0-EB15-4994-B648-F6A46C87C1AF}" dt="2021-08-10T13:53:02.940" v="338" actId="20577"/>
          <ac:spMkLst>
            <pc:docMk/>
            <pc:sldMk cId="3188461465" sldId="257"/>
            <ac:spMk id="5" creationId="{521983D2-AAAA-46E7-928B-21E17179AF21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25:09.348" v="51"/>
          <ac:spMkLst>
            <pc:docMk/>
            <pc:sldMk cId="3188461465" sldId="257"/>
            <ac:spMk id="7" creationId="{42A4FC2C-047E-45A5-965D-8E1E3BF09BC6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39:09.886" v="269"/>
          <ac:spMkLst>
            <pc:docMk/>
            <pc:sldMk cId="3188461465" sldId="257"/>
            <ac:spMk id="9" creationId="{2B1D4F77-A17C-43D7-B7FA-545148E4E93D}"/>
          </ac:spMkLst>
        </pc:spChg>
        <pc:spChg chg="add del mod">
          <ac:chgData name="Sigrid Kramer" userId="S::skramer@heightsandminds.org::989bc218-1f3b-451b-a8e3-e98c871bd0cd" providerId="AD" clId="Web-{017C8DE0-EB15-4994-B648-F6A46C87C1AF}" dt="2021-08-10T13:38:15.307" v="257"/>
          <ac:spMkLst>
            <pc:docMk/>
            <pc:sldMk cId="3188461465" sldId="257"/>
            <ac:spMk id="10" creationId="{1A1306A9-F5BE-47F4-9913-DE4765B381A2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36:26.820" v="240"/>
          <ac:spMkLst>
            <pc:docMk/>
            <pc:sldMk cId="3188461465" sldId="257"/>
            <ac:spMk id="11" creationId="{71F6FCE1-8678-40F4-9644-79CD53330DC8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25:09.348" v="50"/>
          <ac:spMkLst>
            <pc:docMk/>
            <pc:sldMk cId="3188461465" sldId="257"/>
            <ac:spMk id="12" creationId="{3CD9DF72-87A3-404E-A828-84CBF11A8303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36:40.195" v="242"/>
          <ac:spMkLst>
            <pc:docMk/>
            <pc:sldMk cId="3188461465" sldId="257"/>
            <ac:spMk id="13" creationId="{A6B42B9F-F674-4D7F-AEFD-F5DC47A70952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41:03.999" v="274"/>
          <ac:spMkLst>
            <pc:docMk/>
            <pc:sldMk cId="3188461465" sldId="257"/>
            <ac:spMk id="15" creationId="{2ABE1108-6423-4E53-85A1-817683043C77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36:40.195" v="242"/>
          <ac:spMkLst>
            <pc:docMk/>
            <pc:sldMk cId="3188461465" sldId="257"/>
            <ac:spMk id="16" creationId="{E677BBB0-8A66-4619-B31B-5097655C5FF2}"/>
          </ac:spMkLst>
        </pc:spChg>
        <pc:spChg chg="add">
          <ac:chgData name="Sigrid Kramer" userId="S::skramer@heightsandminds.org::989bc218-1f3b-451b-a8e3-e98c871bd0cd" providerId="AD" clId="Web-{017C8DE0-EB15-4994-B648-F6A46C87C1AF}" dt="2021-08-10T13:41:03.999" v="274"/>
          <ac:spMkLst>
            <pc:docMk/>
            <pc:sldMk cId="3188461465" sldId="257"/>
            <ac:spMk id="17" creationId="{2ABE1108-6423-4E53-85A1-817683043C77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36:40.195" v="242"/>
          <ac:spMkLst>
            <pc:docMk/>
            <pc:sldMk cId="3188461465" sldId="257"/>
            <ac:spMk id="18" creationId="{FB56C437-7CF8-4D2B-8C62-6F9CEA5611FA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36:40.195" v="242"/>
          <ac:spMkLst>
            <pc:docMk/>
            <pc:sldMk cId="3188461465" sldId="257"/>
            <ac:spMk id="20" creationId="{288F414E-1A16-495F-8EF5-F55A4207EE48}"/>
          </ac:spMkLst>
        </pc:spChg>
        <pc:spChg chg="add mod ord">
          <ac:chgData name="Sigrid Kramer" userId="S::skramer@heightsandminds.org::989bc218-1f3b-451b-a8e3-e98c871bd0cd" providerId="AD" clId="Web-{017C8DE0-EB15-4994-B648-F6A46C87C1AF}" dt="2021-08-10T13:51:08.468" v="328" actId="1076"/>
          <ac:spMkLst>
            <pc:docMk/>
            <pc:sldMk cId="3188461465" sldId="257"/>
            <ac:spMk id="23" creationId="{68823031-8C9C-475A-A89A-C97251D6EA60}"/>
          </ac:spMkLst>
        </pc:spChg>
        <pc:picChg chg="add mod ord">
          <ac:chgData name="Sigrid Kramer" userId="S::skramer@heightsandminds.org::989bc218-1f3b-451b-a8e3-e98c871bd0cd" providerId="AD" clId="Web-{017C8DE0-EB15-4994-B648-F6A46C87C1AF}" dt="2021-08-10T13:41:03.999" v="274"/>
          <ac:picMkLst>
            <pc:docMk/>
            <pc:sldMk cId="3188461465" sldId="257"/>
            <ac:picMk id="2" creationId="{9F5B5DF5-42B2-4D69-B0DE-A7686177C06E}"/>
          </ac:picMkLst>
        </pc:picChg>
        <pc:picChg chg="add del mod">
          <ac:chgData name="Sigrid Kramer" userId="S::skramer@heightsandminds.org::989bc218-1f3b-451b-a8e3-e98c871bd0cd" providerId="AD" clId="Web-{017C8DE0-EB15-4994-B648-F6A46C87C1AF}" dt="2021-08-10T13:23:40.596" v="40"/>
          <ac:picMkLst>
            <pc:docMk/>
            <pc:sldMk cId="3188461465" sldId="257"/>
            <ac:picMk id="3" creationId="{F57DE18E-BA2A-4804-ABE6-CB6F4F582901}"/>
          </ac:picMkLst>
        </pc:picChg>
        <pc:picChg chg="add mod ord modCrop">
          <ac:chgData name="Sigrid Kramer" userId="S::skramer@heightsandminds.org::989bc218-1f3b-451b-a8e3-e98c871bd0cd" providerId="AD" clId="Web-{017C8DE0-EB15-4994-B648-F6A46C87C1AF}" dt="2021-08-10T13:41:03.999" v="274"/>
          <ac:picMkLst>
            <pc:docMk/>
            <pc:sldMk cId="3188461465" sldId="257"/>
            <ac:picMk id="6" creationId="{C33555E8-C9C8-40F0-A25D-D3E459539090}"/>
          </ac:picMkLst>
        </pc:picChg>
        <pc:picChg chg="add del mod">
          <ac:chgData name="Sigrid Kramer" userId="S::skramer@heightsandminds.org::989bc218-1f3b-451b-a8e3-e98c871bd0cd" providerId="AD" clId="Web-{017C8DE0-EB15-4994-B648-F6A46C87C1AF}" dt="2021-08-10T13:41:03.999" v="274"/>
          <ac:picMkLst>
            <pc:docMk/>
            <pc:sldMk cId="3188461465" sldId="257"/>
            <ac:picMk id="8" creationId="{CF3F2AB3-3F47-4A4C-B9A8-9F8371E85F6E}"/>
          </ac:picMkLst>
        </pc:picChg>
        <pc:picChg chg="add del mod">
          <ac:chgData name="Sigrid Kramer" userId="S::skramer@heightsandminds.org::989bc218-1f3b-451b-a8e3-e98c871bd0cd" providerId="AD" clId="Web-{017C8DE0-EB15-4994-B648-F6A46C87C1AF}" dt="2021-08-10T14:17:59.356" v="536"/>
          <ac:picMkLst>
            <pc:docMk/>
            <pc:sldMk cId="3188461465" sldId="257"/>
            <ac:picMk id="19" creationId="{A0B64D62-E02E-41F1-831B-4455A40A5F7A}"/>
          </ac:picMkLst>
        </pc:picChg>
        <pc:picChg chg="add mod ord modCrop">
          <ac:chgData name="Sigrid Kramer" userId="S::skramer@heightsandminds.org::989bc218-1f3b-451b-a8e3-e98c871bd0cd" providerId="AD" clId="Web-{017C8DE0-EB15-4994-B648-F6A46C87C1AF}" dt="2021-08-10T13:48:13.136" v="310" actId="1076"/>
          <ac:picMkLst>
            <pc:docMk/>
            <pc:sldMk cId="3188461465" sldId="257"/>
            <ac:picMk id="22" creationId="{5D1FC1B9-8D8B-49CC-A5CD-9D6C334EDBE3}"/>
          </ac:picMkLst>
        </pc:picChg>
        <pc:picChg chg="add">
          <ac:chgData name="Sigrid Kramer" userId="S::skramer@heightsandminds.org::989bc218-1f3b-451b-a8e3-e98c871bd0cd" providerId="AD" clId="Web-{017C8DE0-EB15-4994-B648-F6A46C87C1AF}" dt="2021-08-10T14:23:30.490" v="578"/>
          <ac:picMkLst>
            <pc:docMk/>
            <pc:sldMk cId="3188461465" sldId="257"/>
            <ac:picMk id="25" creationId="{ADC7E180-C399-4DB2-87F1-9F3BFFD462D8}"/>
          </ac:picMkLst>
        </pc:picChg>
        <pc:cxnChg chg="add del">
          <ac:chgData name="Sigrid Kramer" userId="S::skramer@heightsandminds.org::989bc218-1f3b-451b-a8e3-e98c871bd0cd" providerId="AD" clId="Web-{017C8DE0-EB15-4994-B648-F6A46C87C1AF}" dt="2021-08-10T13:25:09.348" v="50"/>
          <ac:cxnSpMkLst>
            <pc:docMk/>
            <pc:sldMk cId="3188461465" sldId="257"/>
            <ac:cxnSpMk id="14" creationId="{20E3A342-4D61-4E3F-AF90-1AB42AEB96CC}"/>
          </ac:cxnSpMkLst>
        </pc:cxnChg>
      </pc:sldChg>
      <pc:sldChg chg="addSp delSp modSp del mod setBg">
        <pc:chgData name="Sigrid Kramer" userId="S::skramer@heightsandminds.org::989bc218-1f3b-451b-a8e3-e98c871bd0cd" providerId="AD" clId="Web-{017C8DE0-EB15-4994-B648-F6A46C87C1AF}" dt="2021-08-10T13:22:30.531" v="30"/>
        <pc:sldMkLst>
          <pc:docMk/>
          <pc:sldMk cId="3590683400" sldId="257"/>
        </pc:sldMkLst>
        <pc:spChg chg="add del">
          <ac:chgData name="Sigrid Kramer" userId="S::skramer@heightsandminds.org::989bc218-1f3b-451b-a8e3-e98c871bd0cd" providerId="AD" clId="Web-{017C8DE0-EB15-4994-B648-F6A46C87C1AF}" dt="2021-08-10T13:22:17.500" v="27"/>
          <ac:spMkLst>
            <pc:docMk/>
            <pc:sldMk cId="3590683400" sldId="257"/>
            <ac:spMk id="7" creationId="{42A4FC2C-047E-45A5-965D-8E1E3BF09BC6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20:48.419" v="14"/>
          <ac:spMkLst>
            <pc:docMk/>
            <pc:sldMk cId="3590683400" sldId="257"/>
            <ac:spMk id="12" creationId="{22C6C9C9-83BF-4A6C-A1BF-C1735C61B4FF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22:15.078" v="24"/>
          <ac:spMkLst>
            <pc:docMk/>
            <pc:sldMk cId="3590683400" sldId="257"/>
            <ac:spMk id="13" creationId="{69D184B2-2226-4E31-BCCB-444330767440}"/>
          </ac:spMkLst>
        </pc:spChg>
        <pc:spChg chg="add">
          <ac:chgData name="Sigrid Kramer" userId="S::skramer@heightsandminds.org::989bc218-1f3b-451b-a8e3-e98c871bd0cd" providerId="AD" clId="Web-{017C8DE0-EB15-4994-B648-F6A46C87C1AF}" dt="2021-08-10T13:22:17.500" v="27"/>
          <ac:spMkLst>
            <pc:docMk/>
            <pc:sldMk cId="3590683400" sldId="257"/>
            <ac:spMk id="14" creationId="{7AA67C3D-6D28-4C64-81F8-295FC9396EB6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22:12.421" v="22"/>
          <ac:spMkLst>
            <pc:docMk/>
            <pc:sldMk cId="3590683400" sldId="257"/>
            <ac:spMk id="15" creationId="{22C6C9C9-83BF-4A6C-A1BF-C1735C61B4FF}"/>
          </ac:spMkLst>
        </pc:spChg>
        <pc:spChg chg="add">
          <ac:chgData name="Sigrid Kramer" userId="S::skramer@heightsandminds.org::989bc218-1f3b-451b-a8e3-e98c871bd0cd" providerId="AD" clId="Web-{017C8DE0-EB15-4994-B648-F6A46C87C1AF}" dt="2021-08-10T13:22:17.500" v="27"/>
          <ac:spMkLst>
            <pc:docMk/>
            <pc:sldMk cId="3590683400" sldId="257"/>
            <ac:spMk id="16" creationId="{8DBEAE55-3EA1-41D7-A212-5F7D8986C1F2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22:15.078" v="24"/>
          <ac:spMkLst>
            <pc:docMk/>
            <pc:sldMk cId="3590683400" sldId="257"/>
            <ac:spMk id="17" creationId="{1AC4D4E3-486A-464A-8EC8-D44881097267}"/>
          </ac:spMkLst>
        </pc:spChg>
        <pc:spChg chg="add">
          <ac:chgData name="Sigrid Kramer" userId="S::skramer@heightsandminds.org::989bc218-1f3b-451b-a8e3-e98c871bd0cd" providerId="AD" clId="Web-{017C8DE0-EB15-4994-B648-F6A46C87C1AF}" dt="2021-08-10T13:22:17.500" v="27"/>
          <ac:spMkLst>
            <pc:docMk/>
            <pc:sldMk cId="3590683400" sldId="257"/>
            <ac:spMk id="18" creationId="{CFC5F0E7-644F-4101-BE72-12825CF537E7}"/>
          </ac:spMkLst>
        </pc:spChg>
        <pc:spChg chg="add del">
          <ac:chgData name="Sigrid Kramer" userId="S::skramer@heightsandminds.org::989bc218-1f3b-451b-a8e3-e98c871bd0cd" providerId="AD" clId="Web-{017C8DE0-EB15-4994-B648-F6A46C87C1AF}" dt="2021-08-10T13:22:15.078" v="24"/>
          <ac:spMkLst>
            <pc:docMk/>
            <pc:sldMk cId="3590683400" sldId="257"/>
            <ac:spMk id="19" creationId="{864DE13E-58EB-4475-B79C-0D4FC651239B}"/>
          </ac:spMkLst>
        </pc:spChg>
        <pc:spChg chg="add">
          <ac:chgData name="Sigrid Kramer" userId="S::skramer@heightsandminds.org::989bc218-1f3b-451b-a8e3-e98c871bd0cd" providerId="AD" clId="Web-{017C8DE0-EB15-4994-B648-F6A46C87C1AF}" dt="2021-08-10T13:22:17.500" v="27"/>
          <ac:spMkLst>
            <pc:docMk/>
            <pc:sldMk cId="3590683400" sldId="257"/>
            <ac:spMk id="20" creationId="{74283919-7E00-4FC2-BFC9-3F56E58808F7}"/>
          </ac:spMkLst>
        </pc:spChg>
        <pc:spChg chg="add">
          <ac:chgData name="Sigrid Kramer" userId="S::skramer@heightsandminds.org::989bc218-1f3b-451b-a8e3-e98c871bd0cd" providerId="AD" clId="Web-{017C8DE0-EB15-4994-B648-F6A46C87C1AF}" dt="2021-08-10T13:22:17.500" v="27"/>
          <ac:spMkLst>
            <pc:docMk/>
            <pc:sldMk cId="3590683400" sldId="257"/>
            <ac:spMk id="23" creationId="{2217FF4A-5EDF-43B7-90EE-BDD9F1E9EAC2}"/>
          </ac:spMkLst>
        </pc:spChg>
        <pc:picChg chg="add del mod ord">
          <ac:chgData name="Sigrid Kramer" userId="S::skramer@heightsandminds.org::989bc218-1f3b-451b-a8e3-e98c871bd0cd" providerId="AD" clId="Web-{017C8DE0-EB15-4994-B648-F6A46C87C1AF}" dt="2021-08-10T13:21:24.061" v="18"/>
          <ac:picMkLst>
            <pc:docMk/>
            <pc:sldMk cId="3590683400" sldId="257"/>
            <ac:picMk id="2" creationId="{5A64C741-7B2E-4337-B93B-BCF6D0B3AB56}"/>
          </ac:picMkLst>
        </pc:picChg>
        <pc:picChg chg="add del mod">
          <ac:chgData name="Sigrid Kramer" userId="S::skramer@heightsandminds.org::989bc218-1f3b-451b-a8e3-e98c871bd0cd" providerId="AD" clId="Web-{017C8DE0-EB15-4994-B648-F6A46C87C1AF}" dt="2021-08-10T13:18:23.493" v="3"/>
          <ac:picMkLst>
            <pc:docMk/>
            <pc:sldMk cId="3590683400" sldId="257"/>
            <ac:picMk id="3" creationId="{C7C4778B-053F-4F77-9CE9-9C9B846FAC9E}"/>
          </ac:picMkLst>
        </pc:picChg>
        <pc:picChg chg="add del mod">
          <ac:chgData name="Sigrid Kramer" userId="S::skramer@heightsandminds.org::989bc218-1f3b-451b-a8e3-e98c871bd0cd" providerId="AD" clId="Web-{017C8DE0-EB15-4994-B648-F6A46C87C1AF}" dt="2021-08-10T13:20:54.607" v="15"/>
          <ac:picMkLst>
            <pc:docMk/>
            <pc:sldMk cId="3590683400" sldId="257"/>
            <ac:picMk id="4" creationId="{F377052B-0ECB-4BD1-938A-5963C894CFE4}"/>
          </ac:picMkLst>
        </pc:picChg>
        <pc:picChg chg="add del mod">
          <ac:chgData name="Sigrid Kramer" userId="S::skramer@heightsandminds.org::989bc218-1f3b-451b-a8e3-e98c871bd0cd" providerId="AD" clId="Web-{017C8DE0-EB15-4994-B648-F6A46C87C1AF}" dt="2021-08-10T13:20:47.482" v="13"/>
          <ac:picMkLst>
            <pc:docMk/>
            <pc:sldMk cId="3590683400" sldId="257"/>
            <ac:picMk id="5" creationId="{DE721760-8D2A-4186-B0A6-9126D6724DE6}"/>
          </ac:picMkLst>
        </pc:picChg>
        <pc:picChg chg="add del mod">
          <ac:chgData name="Sigrid Kramer" userId="S::skramer@heightsandminds.org::989bc218-1f3b-451b-a8e3-e98c871bd0cd" providerId="AD" clId="Web-{017C8DE0-EB15-4994-B648-F6A46C87C1AF}" dt="2021-08-10T13:20:45.294" v="11"/>
          <ac:picMkLst>
            <pc:docMk/>
            <pc:sldMk cId="3590683400" sldId="257"/>
            <ac:picMk id="6" creationId="{9D03C8CC-273F-47AA-A642-D7CABD0E261A}"/>
          </ac:picMkLst>
        </pc:picChg>
        <pc:picChg chg="add del mod">
          <ac:chgData name="Sigrid Kramer" userId="S::skramer@heightsandminds.org::989bc218-1f3b-451b-a8e3-e98c871bd0cd" providerId="AD" clId="Web-{017C8DE0-EB15-4994-B648-F6A46C87C1AF}" dt="2021-08-10T13:21:23.092" v="17"/>
          <ac:picMkLst>
            <pc:docMk/>
            <pc:sldMk cId="3590683400" sldId="257"/>
            <ac:picMk id="8" creationId="{451091CC-19C5-4C40-BF39-492961AF1458}"/>
          </ac:picMkLst>
        </pc:picChg>
        <pc:picChg chg="add del mod ord">
          <ac:chgData name="Sigrid Kramer" userId="S::skramer@heightsandminds.org::989bc218-1f3b-451b-a8e3-e98c871bd0cd" providerId="AD" clId="Web-{017C8DE0-EB15-4994-B648-F6A46C87C1AF}" dt="2021-08-10T13:22:27.859" v="29"/>
          <ac:picMkLst>
            <pc:docMk/>
            <pc:sldMk cId="3590683400" sldId="257"/>
            <ac:picMk id="9" creationId="{99F45F95-57B7-4B82-BFAC-07BAC47B7358}"/>
          </ac:picMkLst>
        </pc:picChg>
        <pc:picChg chg="add del mod">
          <ac:chgData name="Sigrid Kramer" userId="S::skramer@heightsandminds.org::989bc218-1f3b-451b-a8e3-e98c871bd0cd" providerId="AD" clId="Web-{017C8DE0-EB15-4994-B648-F6A46C87C1AF}" dt="2021-08-10T13:22:27.125" v="28"/>
          <ac:picMkLst>
            <pc:docMk/>
            <pc:sldMk cId="3590683400" sldId="257"/>
            <ac:picMk id="10" creationId="{26DAB5FB-FE5A-428C-97F5-86510EA6798F}"/>
          </ac:picMkLst>
        </pc:picChg>
        <pc:cxnChg chg="add del">
          <ac:chgData name="Sigrid Kramer" userId="S::skramer@heightsandminds.org::989bc218-1f3b-451b-a8e3-e98c871bd0cd" providerId="AD" clId="Web-{017C8DE0-EB15-4994-B648-F6A46C87C1AF}" dt="2021-08-10T13:22:15.078" v="24"/>
          <ac:cxnSpMkLst>
            <pc:docMk/>
            <pc:sldMk cId="3590683400" sldId="257"/>
            <ac:cxnSpMk id="21" creationId="{02E9B2EE-76CA-47F3-9977-3F2FCB7FD252}"/>
          </ac:cxnSpMkLst>
        </pc:cxnChg>
      </pc:sldChg>
      <pc:sldChg chg="addSp delSp modSp new">
        <pc:chgData name="Sigrid Kramer" userId="S::skramer@heightsandminds.org::989bc218-1f3b-451b-a8e3-e98c871bd0cd" providerId="AD" clId="Web-{017C8DE0-EB15-4994-B648-F6A46C87C1AF}" dt="2021-08-10T14:24:24.757" v="607" actId="1076"/>
        <pc:sldMkLst>
          <pc:docMk/>
          <pc:sldMk cId="4032646070" sldId="258"/>
        </pc:sldMkLst>
        <pc:spChg chg="add del mod">
          <ac:chgData name="Sigrid Kramer" userId="S::skramer@heightsandminds.org::989bc218-1f3b-451b-a8e3-e98c871bd0cd" providerId="AD" clId="Web-{017C8DE0-EB15-4994-B648-F6A46C87C1AF}" dt="2021-08-10T13:29:24.433" v="86"/>
          <ac:spMkLst>
            <pc:docMk/>
            <pc:sldMk cId="4032646070" sldId="258"/>
            <ac:spMk id="2" creationId="{C7DD79EF-8B9A-4120-9036-36BC744AA227}"/>
          </ac:spMkLst>
        </pc:spChg>
        <pc:spChg chg="add del mod">
          <ac:chgData name="Sigrid Kramer" userId="S::skramer@heightsandminds.org::989bc218-1f3b-451b-a8e3-e98c871bd0cd" providerId="AD" clId="Web-{017C8DE0-EB15-4994-B648-F6A46C87C1AF}" dt="2021-08-10T13:30:04.387" v="106"/>
          <ac:spMkLst>
            <pc:docMk/>
            <pc:sldMk cId="4032646070" sldId="258"/>
            <ac:spMk id="3" creationId="{24B275EB-EC95-435F-ABE8-765A08141960}"/>
          </ac:spMkLst>
        </pc:spChg>
        <pc:spChg chg="add mod">
          <ac:chgData name="Sigrid Kramer" userId="S::skramer@heightsandminds.org::989bc218-1f3b-451b-a8e3-e98c871bd0cd" providerId="AD" clId="Web-{017C8DE0-EB15-4994-B648-F6A46C87C1AF}" dt="2021-08-10T14:19:16.467" v="554" actId="20577"/>
          <ac:spMkLst>
            <pc:docMk/>
            <pc:sldMk cId="4032646070" sldId="258"/>
            <ac:spMk id="6" creationId="{DEF5F3F2-758D-429B-8AA6-5F87FD6A0898}"/>
          </ac:spMkLst>
        </pc:spChg>
        <pc:spChg chg="add mod">
          <ac:chgData name="Sigrid Kramer" userId="S::skramer@heightsandminds.org::989bc218-1f3b-451b-a8e3-e98c871bd0cd" providerId="AD" clId="Web-{017C8DE0-EB15-4994-B648-F6A46C87C1AF}" dt="2021-08-10T14:06:08.743" v="470" actId="1076"/>
          <ac:spMkLst>
            <pc:docMk/>
            <pc:sldMk cId="4032646070" sldId="258"/>
            <ac:spMk id="10" creationId="{3D69309D-595C-4400-BEA5-D79DBEFAC716}"/>
          </ac:spMkLst>
        </pc:spChg>
        <pc:spChg chg="add mod">
          <ac:chgData name="Sigrid Kramer" userId="S::skramer@heightsandminds.org::989bc218-1f3b-451b-a8e3-e98c871bd0cd" providerId="AD" clId="Web-{017C8DE0-EB15-4994-B648-F6A46C87C1AF}" dt="2021-08-10T14:23:49.444" v="604" actId="1076"/>
          <ac:spMkLst>
            <pc:docMk/>
            <pc:sldMk cId="4032646070" sldId="258"/>
            <ac:spMk id="11" creationId="{6D0633E3-22B1-4F47-9581-054CF8F3F19E}"/>
          </ac:spMkLst>
        </pc:spChg>
        <pc:spChg chg="add mod">
          <ac:chgData name="Sigrid Kramer" userId="S::skramer@heightsandminds.org::989bc218-1f3b-451b-a8e3-e98c871bd0cd" providerId="AD" clId="Web-{017C8DE0-EB15-4994-B648-F6A46C87C1AF}" dt="2021-08-10T14:24:24.757" v="607" actId="1076"/>
          <ac:spMkLst>
            <pc:docMk/>
            <pc:sldMk cId="4032646070" sldId="258"/>
            <ac:spMk id="12" creationId="{86706526-9043-4EBA-B9D7-221D876D2925}"/>
          </ac:spMkLst>
        </pc:spChg>
        <pc:spChg chg="add mod">
          <ac:chgData name="Sigrid Kramer" userId="S::skramer@heightsandminds.org::989bc218-1f3b-451b-a8e3-e98c871bd0cd" providerId="AD" clId="Web-{017C8DE0-EB15-4994-B648-F6A46C87C1AF}" dt="2021-08-10T14:11:20.720" v="509" actId="1076"/>
          <ac:spMkLst>
            <pc:docMk/>
            <pc:sldMk cId="4032646070" sldId="258"/>
            <ac:spMk id="13" creationId="{60936BBF-9689-466F-877B-72DC382A4E1D}"/>
          </ac:spMkLst>
        </pc:spChg>
        <pc:spChg chg="add mod">
          <ac:chgData name="Sigrid Kramer" userId="S::skramer@heightsandminds.org::989bc218-1f3b-451b-a8e3-e98c871bd0cd" providerId="AD" clId="Web-{017C8DE0-EB15-4994-B648-F6A46C87C1AF}" dt="2021-08-10T14:11:27.752" v="511" actId="20577"/>
          <ac:spMkLst>
            <pc:docMk/>
            <pc:sldMk cId="4032646070" sldId="258"/>
            <ac:spMk id="14" creationId="{DF033250-2995-4517-87A8-23C8958E8CE2}"/>
          </ac:spMkLst>
        </pc:spChg>
        <pc:spChg chg="add mod ord">
          <ac:chgData name="Sigrid Kramer" userId="S::skramer@heightsandminds.org::989bc218-1f3b-451b-a8e3-e98c871bd0cd" providerId="AD" clId="Web-{017C8DE0-EB15-4994-B648-F6A46C87C1AF}" dt="2021-08-10T14:10:30.125" v="502" actId="1076"/>
          <ac:spMkLst>
            <pc:docMk/>
            <pc:sldMk cId="4032646070" sldId="258"/>
            <ac:spMk id="17" creationId="{390E6855-1369-4C4D-B037-508654B2C356}"/>
          </ac:spMkLst>
        </pc:spChg>
        <pc:picChg chg="add del mod">
          <ac:chgData name="Sigrid Kramer" userId="S::skramer@heightsandminds.org::989bc218-1f3b-451b-a8e3-e98c871bd0cd" providerId="AD" clId="Web-{017C8DE0-EB15-4994-B648-F6A46C87C1AF}" dt="2021-08-10T13:52:24.955" v="333"/>
          <ac:picMkLst>
            <pc:docMk/>
            <pc:sldMk cId="4032646070" sldId="258"/>
            <ac:picMk id="5" creationId="{C0B7C25D-1E92-4CA9-AF7B-4E808F8D4FA2}"/>
          </ac:picMkLst>
        </pc:picChg>
        <pc:picChg chg="add del">
          <ac:chgData name="Sigrid Kramer" userId="S::skramer@heightsandminds.org::989bc218-1f3b-451b-a8e3-e98c871bd0cd" providerId="AD" clId="Web-{017C8DE0-EB15-4994-B648-F6A46C87C1AF}" dt="2021-08-10T14:17:54.871" v="535"/>
          <ac:picMkLst>
            <pc:docMk/>
            <pc:sldMk cId="4032646070" sldId="258"/>
            <ac:picMk id="8" creationId="{65180BA6-1471-4FBA-A873-0D6B76BDA20C}"/>
          </ac:picMkLst>
        </pc:picChg>
        <pc:picChg chg="add mod">
          <ac:chgData name="Sigrid Kramer" userId="S::skramer@heightsandminds.org::989bc218-1f3b-451b-a8e3-e98c871bd0cd" providerId="AD" clId="Web-{017C8DE0-EB15-4994-B648-F6A46C87C1AF}" dt="2021-08-10T14:10:37.125" v="504" actId="1076"/>
          <ac:picMkLst>
            <pc:docMk/>
            <pc:sldMk cId="4032646070" sldId="258"/>
            <ac:picMk id="9" creationId="{C11627B2-7A09-441D-89A5-B51354C8A8EF}"/>
          </ac:picMkLst>
        </pc:picChg>
        <pc:picChg chg="add del mod modCrop">
          <ac:chgData name="Sigrid Kramer" userId="S::skramer@heightsandminds.org::989bc218-1f3b-451b-a8e3-e98c871bd0cd" providerId="AD" clId="Web-{017C8DE0-EB15-4994-B648-F6A46C87C1AF}" dt="2021-08-10T14:02:27.487" v="437"/>
          <ac:picMkLst>
            <pc:docMk/>
            <pc:sldMk cId="4032646070" sldId="258"/>
            <ac:picMk id="15" creationId="{D2AA6ED3-9A4B-4B51-A0A2-8587D48B7053}"/>
          </ac:picMkLst>
        </pc:picChg>
        <pc:picChg chg="add del mod modCrop">
          <ac:chgData name="Sigrid Kramer" userId="S::skramer@heightsandminds.org::989bc218-1f3b-451b-a8e3-e98c871bd0cd" providerId="AD" clId="Web-{017C8DE0-EB15-4994-B648-F6A46C87C1AF}" dt="2021-08-10T14:07:29.104" v="477"/>
          <ac:picMkLst>
            <pc:docMk/>
            <pc:sldMk cId="4032646070" sldId="258"/>
            <ac:picMk id="18" creationId="{0CC62D62-BDB5-4427-89F4-1A793B27A970}"/>
          </ac:picMkLst>
        </pc:picChg>
        <pc:picChg chg="add mod modCrop">
          <ac:chgData name="Sigrid Kramer" userId="S::skramer@heightsandminds.org::989bc218-1f3b-451b-a8e3-e98c871bd0cd" providerId="AD" clId="Web-{017C8DE0-EB15-4994-B648-F6A46C87C1AF}" dt="2021-08-10T14:07:36.698" v="478" actId="1076"/>
          <ac:picMkLst>
            <pc:docMk/>
            <pc:sldMk cId="4032646070" sldId="258"/>
            <ac:picMk id="19" creationId="{9D356DFD-7B4D-4138-B9CD-EAB2DDD7D571}"/>
          </ac:picMkLst>
        </pc:picChg>
        <pc:picChg chg="add mod modCrop">
          <ac:chgData name="Sigrid Kramer" userId="S::skramer@heightsandminds.org::989bc218-1f3b-451b-a8e3-e98c871bd0cd" providerId="AD" clId="Web-{017C8DE0-EB15-4994-B648-F6A46C87C1AF}" dt="2021-08-10T14:24:14.897" v="605" actId="1076"/>
          <ac:picMkLst>
            <pc:docMk/>
            <pc:sldMk cId="4032646070" sldId="258"/>
            <ac:picMk id="20" creationId="{5F067EAE-F778-4716-B632-1256B13C13CA}"/>
          </ac:picMkLst>
        </pc:picChg>
        <pc:picChg chg="add mod modCrop">
          <ac:chgData name="Sigrid Kramer" userId="S::skramer@heightsandminds.org::989bc218-1f3b-451b-a8e3-e98c871bd0cd" providerId="AD" clId="Web-{017C8DE0-EB15-4994-B648-F6A46C87C1AF}" dt="2021-08-10T14:11:05.376" v="508" actId="1076"/>
          <ac:picMkLst>
            <pc:docMk/>
            <pc:sldMk cId="4032646070" sldId="258"/>
            <ac:picMk id="21" creationId="{49025645-9A85-46E0-A344-EBE2EBA30B03}"/>
          </ac:picMkLst>
        </pc:picChg>
        <pc:picChg chg="add mod modCrop">
          <ac:chgData name="Sigrid Kramer" userId="S::skramer@heightsandminds.org::989bc218-1f3b-451b-a8e3-e98c871bd0cd" providerId="AD" clId="Web-{017C8DE0-EB15-4994-B648-F6A46C87C1AF}" dt="2021-08-10T14:15:40.508" v="524"/>
          <ac:picMkLst>
            <pc:docMk/>
            <pc:sldMk cId="4032646070" sldId="258"/>
            <ac:picMk id="22" creationId="{70C9A6D7-64E9-4256-B89F-71F72BC55E14}"/>
          </ac:picMkLst>
        </pc:picChg>
        <pc:picChg chg="add mod">
          <ac:chgData name="Sigrid Kramer" userId="S::skramer@heightsandminds.org::989bc218-1f3b-451b-a8e3-e98c871bd0cd" providerId="AD" clId="Web-{017C8DE0-EB15-4994-B648-F6A46C87C1AF}" dt="2021-08-10T14:18:21.263" v="540" actId="14100"/>
          <ac:picMkLst>
            <pc:docMk/>
            <pc:sldMk cId="4032646070" sldId="258"/>
            <ac:picMk id="23" creationId="{21922CB4-9130-4C53-ACD2-F87EBA601C57}"/>
          </ac:picMkLst>
        </pc:picChg>
        <pc:picChg chg="add">
          <ac:chgData name="Sigrid Kramer" userId="S::skramer@heightsandminds.org::989bc218-1f3b-451b-a8e3-e98c871bd0cd" providerId="AD" clId="Web-{017C8DE0-EB15-4994-B648-F6A46C87C1AF}" dt="2021-08-10T14:23:32.677" v="579"/>
          <ac:picMkLst>
            <pc:docMk/>
            <pc:sldMk cId="4032646070" sldId="258"/>
            <ac:picMk id="34" creationId="{B9123544-FBD7-4C61-8FDF-468285DC1F38}"/>
          </ac:picMkLst>
        </pc:picChg>
        <pc:cxnChg chg="add del mod">
          <ac:chgData name="Sigrid Kramer" userId="S::skramer@heightsandminds.org::989bc218-1f3b-451b-a8e3-e98c871bd0cd" providerId="AD" clId="Web-{017C8DE0-EB15-4994-B648-F6A46C87C1AF}" dt="2021-08-10T14:19:11.498" v="553"/>
          <ac:cxnSpMkLst>
            <pc:docMk/>
            <pc:sldMk cId="4032646070" sldId="258"/>
            <ac:cxnSpMk id="24" creationId="{2CC41C0D-5360-42C2-8589-A4D61A6E7675}"/>
          </ac:cxnSpMkLst>
        </pc:cxnChg>
        <pc:cxnChg chg="add del mod">
          <ac:chgData name="Sigrid Kramer" userId="S::skramer@heightsandminds.org::989bc218-1f3b-451b-a8e3-e98c871bd0cd" providerId="AD" clId="Web-{017C8DE0-EB15-4994-B648-F6A46C87C1AF}" dt="2021-08-10T14:19:08.311" v="552"/>
          <ac:cxnSpMkLst>
            <pc:docMk/>
            <pc:sldMk cId="4032646070" sldId="258"/>
            <ac:cxnSpMk id="25" creationId="{1DC5B325-7944-4816-82E9-0F6032DB5834}"/>
          </ac:cxnSpMkLst>
        </pc:cxnChg>
        <pc:cxnChg chg="add del mod">
          <ac:chgData name="Sigrid Kramer" userId="S::skramer@heightsandminds.org::989bc218-1f3b-451b-a8e3-e98c871bd0cd" providerId="AD" clId="Web-{017C8DE0-EB15-4994-B648-F6A46C87C1AF}" dt="2021-08-10T14:19:06.405" v="551"/>
          <ac:cxnSpMkLst>
            <pc:docMk/>
            <pc:sldMk cId="4032646070" sldId="258"/>
            <ac:cxnSpMk id="26" creationId="{98684A39-C4B8-4A73-8ADF-D995FE8900A8}"/>
          </ac:cxnSpMkLst>
        </pc:cxnChg>
        <pc:cxnChg chg="add del mod">
          <ac:chgData name="Sigrid Kramer" userId="S::skramer@heightsandminds.org::989bc218-1f3b-451b-a8e3-e98c871bd0cd" providerId="AD" clId="Web-{017C8DE0-EB15-4994-B648-F6A46C87C1AF}" dt="2021-08-10T14:19:03.717" v="550"/>
          <ac:cxnSpMkLst>
            <pc:docMk/>
            <pc:sldMk cId="4032646070" sldId="258"/>
            <ac:cxnSpMk id="27" creationId="{8206139D-31E7-4249-BF1F-8FA079BCBB2E}"/>
          </ac:cxnSpMkLst>
        </pc:cxnChg>
        <pc:cxnChg chg="add mod">
          <ac:chgData name="Sigrid Kramer" userId="S::skramer@heightsandminds.org::989bc218-1f3b-451b-a8e3-e98c871bd0cd" providerId="AD" clId="Web-{017C8DE0-EB15-4994-B648-F6A46C87C1AF}" dt="2021-08-10T14:19:26.515" v="556" actId="1076"/>
          <ac:cxnSpMkLst>
            <pc:docMk/>
            <pc:sldMk cId="4032646070" sldId="258"/>
            <ac:cxnSpMk id="28" creationId="{1F0D7C0E-287C-4C30-91EB-204AF82E07CF}"/>
          </ac:cxnSpMkLst>
        </pc:cxnChg>
        <pc:cxnChg chg="add mod">
          <ac:chgData name="Sigrid Kramer" userId="S::skramer@heightsandminds.org::989bc218-1f3b-451b-a8e3-e98c871bd0cd" providerId="AD" clId="Web-{017C8DE0-EB15-4994-B648-F6A46C87C1AF}" dt="2021-08-10T14:24:19.944" v="606" actId="14100"/>
          <ac:cxnSpMkLst>
            <pc:docMk/>
            <pc:sldMk cId="4032646070" sldId="258"/>
            <ac:cxnSpMk id="29" creationId="{4FBD69E6-0343-4423-93A3-9DAF6CF0CE5A}"/>
          </ac:cxnSpMkLst>
        </pc:cxnChg>
        <pc:cxnChg chg="add mod">
          <ac:chgData name="Sigrid Kramer" userId="S::skramer@heightsandminds.org::989bc218-1f3b-451b-a8e3-e98c871bd0cd" providerId="AD" clId="Web-{017C8DE0-EB15-4994-B648-F6A46C87C1AF}" dt="2021-08-10T14:19:55.203" v="564" actId="1076"/>
          <ac:cxnSpMkLst>
            <pc:docMk/>
            <pc:sldMk cId="4032646070" sldId="258"/>
            <ac:cxnSpMk id="30" creationId="{87C1F3B9-3A75-481E-A485-DB819A14E8E5}"/>
          </ac:cxnSpMkLst>
        </pc:cxnChg>
        <pc:cxnChg chg="add mod">
          <ac:chgData name="Sigrid Kramer" userId="S::skramer@heightsandminds.org::989bc218-1f3b-451b-a8e3-e98c871bd0cd" providerId="AD" clId="Web-{017C8DE0-EB15-4994-B648-F6A46C87C1AF}" dt="2021-08-10T14:21:02.080" v="577" actId="14100"/>
          <ac:cxnSpMkLst>
            <pc:docMk/>
            <pc:sldMk cId="4032646070" sldId="258"/>
            <ac:cxnSpMk id="31" creationId="{0721E908-EB11-4433-A817-688330C026C7}"/>
          </ac:cxnSpMkLst>
        </pc:cxnChg>
        <pc:cxnChg chg="add mod">
          <ac:chgData name="Sigrid Kramer" userId="S::skramer@heightsandminds.org::989bc218-1f3b-451b-a8e3-e98c871bd0cd" providerId="AD" clId="Web-{017C8DE0-EB15-4994-B648-F6A46C87C1AF}" dt="2021-08-10T14:20:50.845" v="576" actId="14100"/>
          <ac:cxnSpMkLst>
            <pc:docMk/>
            <pc:sldMk cId="4032646070" sldId="258"/>
            <ac:cxnSpMk id="32" creationId="{9592A0D2-E14E-47E9-904F-98D2ACE8B7D7}"/>
          </ac:cxnSpMkLst>
        </pc:cxnChg>
      </pc:sldChg>
      <pc:sldChg chg="addSp modSp new">
        <pc:chgData name="Sigrid Kramer" userId="S::skramer@heightsandminds.org::989bc218-1f3b-451b-a8e3-e98c871bd0cd" providerId="AD" clId="Web-{017C8DE0-EB15-4994-B648-F6A46C87C1AF}" dt="2021-08-10T14:34:32.961" v="647" actId="1076"/>
        <pc:sldMkLst>
          <pc:docMk/>
          <pc:sldMk cId="917003845" sldId="259"/>
        </pc:sldMkLst>
        <pc:spChg chg="add mod">
          <ac:chgData name="Sigrid Kramer" userId="S::skramer@heightsandminds.org::989bc218-1f3b-451b-a8e3-e98c871bd0cd" providerId="AD" clId="Web-{017C8DE0-EB15-4994-B648-F6A46C87C1AF}" dt="2021-08-10T14:34:24.273" v="645" actId="1076"/>
          <ac:spMkLst>
            <pc:docMk/>
            <pc:sldMk cId="917003845" sldId="259"/>
            <ac:spMk id="4" creationId="{CA978A23-4EB2-4374-8447-FB4FFBCB47F2}"/>
          </ac:spMkLst>
        </pc:spChg>
        <pc:spChg chg="add mod ord">
          <ac:chgData name="Sigrid Kramer" userId="S::skramer@heightsandminds.org::989bc218-1f3b-451b-a8e3-e98c871bd0cd" providerId="AD" clId="Web-{017C8DE0-EB15-4994-B648-F6A46C87C1AF}" dt="2021-08-10T14:34:30.727" v="646" actId="14100"/>
          <ac:spMkLst>
            <pc:docMk/>
            <pc:sldMk cId="917003845" sldId="259"/>
            <ac:spMk id="8" creationId="{52899271-66F9-4DD4-9667-A049E59D30DE}"/>
          </ac:spMkLst>
        </pc:spChg>
        <pc:picChg chg="add">
          <ac:chgData name="Sigrid Kramer" userId="S::skramer@heightsandminds.org::989bc218-1f3b-451b-a8e3-e98c871bd0cd" providerId="AD" clId="Web-{017C8DE0-EB15-4994-B648-F6A46C87C1AF}" dt="2021-08-10T13:42:28.470" v="285"/>
          <ac:picMkLst>
            <pc:docMk/>
            <pc:sldMk cId="917003845" sldId="259"/>
            <ac:picMk id="3" creationId="{65857AAF-1269-4C86-AE56-C94224C3F532}"/>
          </ac:picMkLst>
        </pc:picChg>
        <pc:picChg chg="add mod">
          <ac:chgData name="Sigrid Kramer" userId="S::skramer@heightsandminds.org::989bc218-1f3b-451b-a8e3-e98c871bd0cd" providerId="AD" clId="Web-{017C8DE0-EB15-4994-B648-F6A46C87C1AF}" dt="2021-08-10T14:31:51.144" v="624" actId="14100"/>
          <ac:picMkLst>
            <pc:docMk/>
            <pc:sldMk cId="917003845" sldId="259"/>
            <ac:picMk id="5" creationId="{749AAE97-DF85-4675-A32F-078A43E0C12C}"/>
          </ac:picMkLst>
        </pc:picChg>
        <pc:picChg chg="add mod modCrop">
          <ac:chgData name="Sigrid Kramer" userId="S::skramer@heightsandminds.org::989bc218-1f3b-451b-a8e3-e98c871bd0cd" providerId="AD" clId="Web-{017C8DE0-EB15-4994-B648-F6A46C87C1AF}" dt="2021-08-10T14:34:32.961" v="647" actId="1076"/>
          <ac:picMkLst>
            <pc:docMk/>
            <pc:sldMk cId="917003845" sldId="259"/>
            <ac:picMk id="6" creationId="{7A50875C-2AC0-4548-ADF1-1F6F72119DE9}"/>
          </ac:picMkLst>
        </pc:picChg>
      </pc:sldChg>
      <pc:sldChg chg="addSp delSp modSp new">
        <pc:chgData name="Sigrid Kramer" userId="S::skramer@heightsandminds.org::989bc218-1f3b-451b-a8e3-e98c871bd0cd" providerId="AD" clId="Web-{017C8DE0-EB15-4994-B648-F6A46C87C1AF}" dt="2021-08-10T14:46:12.167" v="705" actId="1076"/>
        <pc:sldMkLst>
          <pc:docMk/>
          <pc:sldMk cId="4013267373" sldId="260"/>
        </pc:sldMkLst>
        <pc:spChg chg="add del mod">
          <ac:chgData name="Sigrid Kramer" userId="S::skramer@heightsandminds.org::989bc218-1f3b-451b-a8e3-e98c871bd0cd" providerId="AD" clId="Web-{017C8DE0-EB15-4994-B648-F6A46C87C1AF}" dt="2021-08-10T14:41:34.363" v="680"/>
          <ac:spMkLst>
            <pc:docMk/>
            <pc:sldMk cId="4013267373" sldId="260"/>
            <ac:spMk id="4" creationId="{C7A1AFFE-0E0A-4A70-934A-5B579C187788}"/>
          </ac:spMkLst>
        </pc:spChg>
        <pc:picChg chg="add">
          <ac:chgData name="Sigrid Kramer" userId="S::skramer@heightsandminds.org::989bc218-1f3b-451b-a8e3-e98c871bd0cd" providerId="AD" clId="Web-{017C8DE0-EB15-4994-B648-F6A46C87C1AF}" dt="2021-08-10T13:42:30.376" v="286"/>
          <ac:picMkLst>
            <pc:docMk/>
            <pc:sldMk cId="4013267373" sldId="260"/>
            <ac:picMk id="3" creationId="{B62B2F75-4B52-4F32-B116-BF228841BBB0}"/>
          </ac:picMkLst>
        </pc:picChg>
        <pc:picChg chg="add mod">
          <ac:chgData name="Sigrid Kramer" userId="S::skramer@heightsandminds.org::989bc218-1f3b-451b-a8e3-e98c871bd0cd" providerId="AD" clId="Web-{017C8DE0-EB15-4994-B648-F6A46C87C1AF}" dt="2021-08-10T14:45:04.712" v="700" actId="1076"/>
          <ac:picMkLst>
            <pc:docMk/>
            <pc:sldMk cId="4013267373" sldId="260"/>
            <ac:picMk id="5" creationId="{950E184D-44CE-459B-B3B9-4FE2437E425A}"/>
          </ac:picMkLst>
        </pc:picChg>
        <pc:picChg chg="add mod">
          <ac:chgData name="Sigrid Kramer" userId="S::skramer@heightsandminds.org::989bc218-1f3b-451b-a8e3-e98c871bd0cd" providerId="AD" clId="Web-{017C8DE0-EB15-4994-B648-F6A46C87C1AF}" dt="2021-08-10T14:45:12.447" v="702" actId="14100"/>
          <ac:picMkLst>
            <pc:docMk/>
            <pc:sldMk cId="4013267373" sldId="260"/>
            <ac:picMk id="6" creationId="{62A858E1-E6C4-4DC5-B0DA-AFA553667143}"/>
          </ac:picMkLst>
        </pc:picChg>
        <pc:picChg chg="add mod modCrop">
          <ac:chgData name="Sigrid Kramer" userId="S::skramer@heightsandminds.org::989bc218-1f3b-451b-a8e3-e98c871bd0cd" providerId="AD" clId="Web-{017C8DE0-EB15-4994-B648-F6A46C87C1AF}" dt="2021-08-10T14:46:12.167" v="705" actId="1076"/>
          <ac:picMkLst>
            <pc:docMk/>
            <pc:sldMk cId="4013267373" sldId="260"/>
            <ac:picMk id="7" creationId="{F04CAB56-A3A7-4863-953B-9946BF9EE4CF}"/>
          </ac:picMkLst>
        </pc:picChg>
      </pc:sldChg>
      <pc:sldChg chg="addSp modSp new">
        <pc:chgData name="Sigrid Kramer" userId="S::skramer@heightsandminds.org::989bc218-1f3b-451b-a8e3-e98c871bd0cd" providerId="AD" clId="Web-{017C8DE0-EB15-4994-B648-F6A46C87C1AF}" dt="2021-08-10T14:39:19.734" v="679"/>
        <pc:sldMkLst>
          <pc:docMk/>
          <pc:sldMk cId="2528266096" sldId="261"/>
        </pc:sldMkLst>
        <pc:picChg chg="add">
          <ac:chgData name="Sigrid Kramer" userId="S::skramer@heightsandminds.org::989bc218-1f3b-451b-a8e3-e98c871bd0cd" providerId="AD" clId="Web-{017C8DE0-EB15-4994-B648-F6A46C87C1AF}" dt="2021-08-10T13:42:32.361" v="287"/>
          <ac:picMkLst>
            <pc:docMk/>
            <pc:sldMk cId="2528266096" sldId="261"/>
            <ac:picMk id="3" creationId="{EB6B3CD5-A3D9-4E7A-9700-C18542E44E78}"/>
          </ac:picMkLst>
        </pc:picChg>
        <pc:picChg chg="add mod modCrop">
          <ac:chgData name="Sigrid Kramer" userId="S::skramer@heightsandminds.org::989bc218-1f3b-451b-a8e3-e98c871bd0cd" providerId="AD" clId="Web-{017C8DE0-EB15-4994-B648-F6A46C87C1AF}" dt="2021-08-10T14:36:31.370" v="659" actId="1076"/>
          <ac:picMkLst>
            <pc:docMk/>
            <pc:sldMk cId="2528266096" sldId="261"/>
            <ac:picMk id="4" creationId="{E8DDDA5E-BCCD-4423-81CB-1A9F45565844}"/>
          </ac:picMkLst>
        </pc:picChg>
        <pc:picChg chg="add mod modCrop">
          <ac:chgData name="Sigrid Kramer" userId="S::skramer@heightsandminds.org::989bc218-1f3b-451b-a8e3-e98c871bd0cd" providerId="AD" clId="Web-{017C8DE0-EB15-4994-B648-F6A46C87C1AF}" dt="2021-08-10T14:37:46.888" v="667" actId="1076"/>
          <ac:picMkLst>
            <pc:docMk/>
            <pc:sldMk cId="2528266096" sldId="261"/>
            <ac:picMk id="5" creationId="{B2251A92-EF45-4C72-B150-5AC4C4EF8009}"/>
          </ac:picMkLst>
        </pc:picChg>
        <pc:picChg chg="add mod modCrop">
          <ac:chgData name="Sigrid Kramer" userId="S::skramer@heightsandminds.org::989bc218-1f3b-451b-a8e3-e98c871bd0cd" providerId="AD" clId="Web-{017C8DE0-EB15-4994-B648-F6A46C87C1AF}" dt="2021-08-10T14:39:19.734" v="679"/>
          <ac:picMkLst>
            <pc:docMk/>
            <pc:sldMk cId="2528266096" sldId="261"/>
            <ac:picMk id="6" creationId="{0BEACA55-A52F-45B2-A573-28E238830CCD}"/>
          </ac:picMkLst>
        </pc:picChg>
      </pc:sldChg>
      <pc:sldChg chg="addSp modSp new">
        <pc:chgData name="Sigrid Kramer" userId="S::skramer@heightsandminds.org::989bc218-1f3b-451b-a8e3-e98c871bd0cd" providerId="AD" clId="Web-{017C8DE0-EB15-4994-B648-F6A46C87C1AF}" dt="2021-08-10T14:42:09.333" v="683"/>
        <pc:sldMkLst>
          <pc:docMk/>
          <pc:sldMk cId="3243889131" sldId="262"/>
        </pc:sldMkLst>
        <pc:spChg chg="add mod">
          <ac:chgData name="Sigrid Kramer" userId="S::skramer@heightsandminds.org::989bc218-1f3b-451b-a8e3-e98c871bd0cd" providerId="AD" clId="Web-{017C8DE0-EB15-4994-B648-F6A46C87C1AF}" dt="2021-08-10T14:42:09.333" v="683"/>
          <ac:spMkLst>
            <pc:docMk/>
            <pc:sldMk cId="3243889131" sldId="262"/>
            <ac:spMk id="2" creationId="{5506D0C5-0866-42D3-A9AE-CBBA62B10400}"/>
          </ac:spMkLst>
        </pc:spChg>
      </pc:sldChg>
    </pc:docChg>
  </pc:docChgLst>
  <pc:docChgLst>
    <pc:chgData name="Sigrid Kramer" userId="S::skramer@heightsandminds.org::989bc218-1f3b-451b-a8e3-e98c871bd0cd" providerId="AD" clId="Web-{55CC690E-6312-477F-98E0-51F492C42321}"/>
    <pc:docChg chg="modSld">
      <pc:chgData name="Sigrid Kramer" userId="S::skramer@heightsandminds.org::989bc218-1f3b-451b-a8e3-e98c871bd0cd" providerId="AD" clId="Web-{55CC690E-6312-477F-98E0-51F492C42321}" dt="2021-08-11T08:55:22.952" v="565" actId="20577"/>
      <pc:docMkLst>
        <pc:docMk/>
      </pc:docMkLst>
      <pc:sldChg chg="addSp modSp">
        <pc:chgData name="Sigrid Kramer" userId="S::skramer@heightsandminds.org::989bc218-1f3b-451b-a8e3-e98c871bd0cd" providerId="AD" clId="Web-{55CC690E-6312-477F-98E0-51F492C42321}" dt="2021-08-11T08:26:44.002" v="308" actId="20577"/>
        <pc:sldMkLst>
          <pc:docMk/>
          <pc:sldMk cId="3351439039" sldId="256"/>
        </pc:sldMkLst>
        <pc:spChg chg="mod">
          <ac:chgData name="Sigrid Kramer" userId="S::skramer@heightsandminds.org::989bc218-1f3b-451b-a8e3-e98c871bd0cd" providerId="AD" clId="Web-{55CC690E-6312-477F-98E0-51F492C42321}" dt="2021-08-11T08:26:44.002" v="308" actId="20577"/>
          <ac:spMkLst>
            <pc:docMk/>
            <pc:sldMk cId="3351439039" sldId="256"/>
            <ac:spMk id="2" creationId="{00000000-0000-0000-0000-000000000000}"/>
          </ac:spMkLst>
        </pc:spChg>
        <pc:spChg chg="add mod ord">
          <ac:chgData name="Sigrid Kramer" userId="S::skramer@heightsandminds.org::989bc218-1f3b-451b-a8e3-e98c871bd0cd" providerId="AD" clId="Web-{55CC690E-6312-477F-98E0-51F492C42321}" dt="2021-08-11T08:26:35.736" v="306" actId="14100"/>
          <ac:spMkLst>
            <pc:docMk/>
            <pc:sldMk cId="3351439039" sldId="256"/>
            <ac:spMk id="3" creationId="{A4D58E69-020F-4C79-9EA3-DD436034C37D}"/>
          </ac:spMkLst>
        </pc:spChg>
        <pc:spChg chg="add mod">
          <ac:chgData name="Sigrid Kramer" userId="S::skramer@heightsandminds.org::989bc218-1f3b-451b-a8e3-e98c871bd0cd" providerId="AD" clId="Web-{55CC690E-6312-477F-98E0-51F492C42321}" dt="2021-08-11T08:26:27.298" v="305" actId="20577"/>
          <ac:spMkLst>
            <pc:docMk/>
            <pc:sldMk cId="3351439039" sldId="256"/>
            <ac:spMk id="12" creationId="{A8174CF5-C12E-44EE-AAFB-3B8ABF86E049}"/>
          </ac:spMkLst>
        </pc:spChg>
      </pc:sldChg>
      <pc:sldChg chg="addSp delSp modSp addCm">
        <pc:chgData name="Sigrid Kramer" userId="S::skramer@heightsandminds.org::989bc218-1f3b-451b-a8e3-e98c871bd0cd" providerId="AD" clId="Web-{55CC690E-6312-477F-98E0-51F492C42321}" dt="2021-08-11T08:26:11.657" v="303" actId="20577"/>
        <pc:sldMkLst>
          <pc:docMk/>
          <pc:sldMk cId="3188461465" sldId="257"/>
        </pc:sldMkLst>
        <pc:spChg chg="add del mod">
          <ac:chgData name="Sigrid Kramer" userId="S::skramer@heightsandminds.org::989bc218-1f3b-451b-a8e3-e98c871bd0cd" providerId="AD" clId="Web-{55CC690E-6312-477F-98E0-51F492C42321}" dt="2021-08-11T08:06:03.106" v="38"/>
          <ac:spMkLst>
            <pc:docMk/>
            <pc:sldMk cId="3188461465" sldId="257"/>
            <ac:spMk id="3" creationId="{70BE5CAA-1E83-4A6B-ABC8-8C3EDD74A8C4}"/>
          </ac:spMkLst>
        </pc:spChg>
        <pc:spChg chg="add mod ord">
          <ac:chgData name="Sigrid Kramer" userId="S::skramer@heightsandminds.org::989bc218-1f3b-451b-a8e3-e98c871bd0cd" providerId="AD" clId="Web-{55CC690E-6312-477F-98E0-51F492C42321}" dt="2021-08-11T08:22:44.716" v="277" actId="1076"/>
          <ac:spMkLst>
            <pc:docMk/>
            <pc:sldMk cId="3188461465" sldId="257"/>
            <ac:spMk id="4" creationId="{A2535FBF-899C-4771-A1EA-B7FE773C8E66}"/>
          </ac:spMkLst>
        </pc:spChg>
        <pc:spChg chg="mod">
          <ac:chgData name="Sigrid Kramer" userId="S::skramer@heightsandminds.org::989bc218-1f3b-451b-a8e3-e98c871bd0cd" providerId="AD" clId="Web-{55CC690E-6312-477F-98E0-51F492C42321}" dt="2021-08-11T08:24:56.328" v="300" actId="20577"/>
          <ac:spMkLst>
            <pc:docMk/>
            <pc:sldMk cId="3188461465" sldId="257"/>
            <ac:spMk id="5" creationId="{521983D2-AAAA-46E7-928B-21E17179AF21}"/>
          </ac:spMkLst>
        </pc:spChg>
        <pc:spChg chg="add del mod ord">
          <ac:chgData name="Sigrid Kramer" userId="S::skramer@heightsandminds.org::989bc218-1f3b-451b-a8e3-e98c871bd0cd" providerId="AD" clId="Web-{55CC690E-6312-477F-98E0-51F492C42321}" dt="2021-08-11T08:05:57.762" v="37"/>
          <ac:spMkLst>
            <pc:docMk/>
            <pc:sldMk cId="3188461465" sldId="257"/>
            <ac:spMk id="11" creationId="{F04BE43D-2DC7-4977-BB0C-CA823A528190}"/>
          </ac:spMkLst>
        </pc:spChg>
        <pc:spChg chg="mod">
          <ac:chgData name="Sigrid Kramer" userId="S::skramer@heightsandminds.org::989bc218-1f3b-451b-a8e3-e98c871bd0cd" providerId="AD" clId="Web-{55CC690E-6312-477F-98E0-51F492C42321}" dt="2021-08-11T08:26:11.657" v="303" actId="20577"/>
          <ac:spMkLst>
            <pc:docMk/>
            <pc:sldMk cId="3188461465" sldId="257"/>
            <ac:spMk id="23" creationId="{68823031-8C9C-475A-A89A-C97251D6EA60}"/>
          </ac:spMkLst>
        </pc:spChg>
      </pc:sldChg>
      <pc:sldChg chg="addSp delSp modSp addCm">
        <pc:chgData name="Sigrid Kramer" userId="S::skramer@heightsandminds.org::989bc218-1f3b-451b-a8e3-e98c871bd0cd" providerId="AD" clId="Web-{55CC690E-6312-477F-98E0-51F492C42321}" dt="2021-08-11T08:36:53.731" v="372"/>
        <pc:sldMkLst>
          <pc:docMk/>
          <pc:sldMk cId="4032646070" sldId="258"/>
        </pc:sldMkLst>
        <pc:spChg chg="add del mod">
          <ac:chgData name="Sigrid Kramer" userId="S::skramer@heightsandminds.org::989bc218-1f3b-451b-a8e3-e98c871bd0cd" providerId="AD" clId="Web-{55CC690E-6312-477F-98E0-51F492C42321}" dt="2021-08-11T08:31:27.725" v="336"/>
          <ac:spMkLst>
            <pc:docMk/>
            <pc:sldMk cId="4032646070" sldId="258"/>
            <ac:spMk id="2" creationId="{726A9C27-F451-4F57-8F0A-07458FB6B825}"/>
          </ac:spMkLst>
        </pc:spChg>
        <pc:spChg chg="add mod">
          <ac:chgData name="Sigrid Kramer" userId="S::skramer@heightsandminds.org::989bc218-1f3b-451b-a8e3-e98c871bd0cd" providerId="AD" clId="Web-{55CC690E-6312-477F-98E0-51F492C42321}" dt="2021-08-11T08:34:59.244" v="371" actId="20577"/>
          <ac:spMkLst>
            <pc:docMk/>
            <pc:sldMk cId="4032646070" sldId="258"/>
            <ac:spMk id="4" creationId="{85CED099-8FE1-4A52-A26B-206044CD9A73}"/>
          </ac:spMkLst>
        </pc:spChg>
        <pc:spChg chg="mod">
          <ac:chgData name="Sigrid Kramer" userId="S::skramer@heightsandminds.org::989bc218-1f3b-451b-a8e3-e98c871bd0cd" providerId="AD" clId="Web-{55CC690E-6312-477F-98E0-51F492C42321}" dt="2021-08-11T08:31:34.257" v="337" actId="1076"/>
          <ac:spMkLst>
            <pc:docMk/>
            <pc:sldMk cId="4032646070" sldId="258"/>
            <ac:spMk id="11" creationId="{6D0633E3-22B1-4F47-9581-054CF8F3F19E}"/>
          </ac:spMkLst>
        </pc:spChg>
        <pc:spChg chg="mod">
          <ac:chgData name="Sigrid Kramer" userId="S::skramer@heightsandminds.org::989bc218-1f3b-451b-a8e3-e98c871bd0cd" providerId="AD" clId="Web-{55CC690E-6312-477F-98E0-51F492C42321}" dt="2021-08-11T08:28:52.816" v="324" actId="20577"/>
          <ac:spMkLst>
            <pc:docMk/>
            <pc:sldMk cId="4032646070" sldId="258"/>
            <ac:spMk id="12" creationId="{86706526-9043-4EBA-B9D7-221D876D2925}"/>
          </ac:spMkLst>
        </pc:spChg>
        <pc:spChg chg="mod">
          <ac:chgData name="Sigrid Kramer" userId="S::skramer@heightsandminds.org::989bc218-1f3b-451b-a8e3-e98c871bd0cd" providerId="AD" clId="Web-{55CC690E-6312-477F-98E0-51F492C42321}" dt="2021-08-11T08:34:43.213" v="367" actId="14100"/>
          <ac:spMkLst>
            <pc:docMk/>
            <pc:sldMk cId="4032646070" sldId="258"/>
            <ac:spMk id="17" creationId="{390E6855-1369-4C4D-B037-508654B2C356}"/>
          </ac:spMkLst>
        </pc:spChg>
        <pc:picChg chg="add del mod modCrop">
          <ac:chgData name="Sigrid Kramer" userId="S::skramer@heightsandminds.org::989bc218-1f3b-451b-a8e3-e98c871bd0cd" providerId="AD" clId="Web-{55CC690E-6312-477F-98E0-51F492C42321}" dt="2021-08-11T08:33:37.305" v="344"/>
          <ac:picMkLst>
            <pc:docMk/>
            <pc:sldMk cId="4032646070" sldId="258"/>
            <ac:picMk id="3" creationId="{46CC9CF6-C445-4EF7-B3C8-5746B71C45CF}"/>
          </ac:picMkLst>
        </pc:picChg>
        <pc:picChg chg="mod">
          <ac:chgData name="Sigrid Kramer" userId="S::skramer@heightsandminds.org::989bc218-1f3b-451b-a8e3-e98c871bd0cd" providerId="AD" clId="Web-{55CC690E-6312-477F-98E0-51F492C42321}" dt="2021-08-11T08:34:50.994" v="369" actId="1076"/>
          <ac:picMkLst>
            <pc:docMk/>
            <pc:sldMk cId="4032646070" sldId="258"/>
            <ac:picMk id="9" creationId="{C11627B2-7A09-441D-89A5-B51354C8A8EF}"/>
          </ac:picMkLst>
        </pc:picChg>
        <pc:cxnChg chg="mod">
          <ac:chgData name="Sigrid Kramer" userId="S::skramer@heightsandminds.org::989bc218-1f3b-451b-a8e3-e98c871bd0cd" providerId="AD" clId="Web-{55CC690E-6312-477F-98E0-51F492C42321}" dt="2021-08-11T08:34:37.713" v="366" actId="14100"/>
          <ac:cxnSpMkLst>
            <pc:docMk/>
            <pc:sldMk cId="4032646070" sldId="258"/>
            <ac:cxnSpMk id="32" creationId="{9592A0D2-E14E-47E9-904F-98D2ACE8B7D7}"/>
          </ac:cxnSpMkLst>
        </pc:cxnChg>
      </pc:sldChg>
      <pc:sldChg chg="addSp delSp modSp">
        <pc:chgData name="Sigrid Kramer" userId="S::skramer@heightsandminds.org::989bc218-1f3b-451b-a8e3-e98c871bd0cd" providerId="AD" clId="Web-{55CC690E-6312-477F-98E0-51F492C42321}" dt="2021-08-11T08:54:55.655" v="563" actId="20577"/>
        <pc:sldMkLst>
          <pc:docMk/>
          <pc:sldMk cId="917003845" sldId="259"/>
        </pc:sldMkLst>
        <pc:spChg chg="add mod">
          <ac:chgData name="Sigrid Kramer" userId="S::skramer@heightsandminds.org::989bc218-1f3b-451b-a8e3-e98c871bd0cd" providerId="AD" clId="Web-{55CC690E-6312-477F-98E0-51F492C42321}" dt="2021-08-11T08:54:55.655" v="563" actId="20577"/>
          <ac:spMkLst>
            <pc:docMk/>
            <pc:sldMk cId="917003845" sldId="259"/>
            <ac:spMk id="2" creationId="{786F26FA-18B6-4968-AEB2-222ED9393F96}"/>
          </ac:spMkLst>
        </pc:spChg>
        <pc:spChg chg="mod">
          <ac:chgData name="Sigrid Kramer" userId="S::skramer@heightsandminds.org::989bc218-1f3b-451b-a8e3-e98c871bd0cd" providerId="AD" clId="Web-{55CC690E-6312-477F-98E0-51F492C42321}" dt="2021-08-11T08:50:36.119" v="542" actId="20577"/>
          <ac:spMkLst>
            <pc:docMk/>
            <pc:sldMk cId="917003845" sldId="259"/>
            <ac:spMk id="4" creationId="{CA978A23-4EB2-4374-8447-FB4FFBCB47F2}"/>
          </ac:spMkLst>
        </pc:spChg>
        <pc:spChg chg="add mod">
          <ac:chgData name="Sigrid Kramer" userId="S::skramer@heightsandminds.org::989bc218-1f3b-451b-a8e3-e98c871bd0cd" providerId="AD" clId="Web-{55CC690E-6312-477F-98E0-51F492C42321}" dt="2021-08-11T08:52:53.340" v="553" actId="1076"/>
          <ac:spMkLst>
            <pc:docMk/>
            <pc:sldMk cId="917003845" sldId="259"/>
            <ac:spMk id="7" creationId="{997042D2-EFF9-4073-971F-F0189831FB6F}"/>
          </ac:spMkLst>
        </pc:spChg>
        <pc:spChg chg="mod">
          <ac:chgData name="Sigrid Kramer" userId="S::skramer@heightsandminds.org::989bc218-1f3b-451b-a8e3-e98c871bd0cd" providerId="AD" clId="Web-{55CC690E-6312-477F-98E0-51F492C42321}" dt="2021-08-11T07:59:19.833" v="5"/>
          <ac:spMkLst>
            <pc:docMk/>
            <pc:sldMk cId="917003845" sldId="259"/>
            <ac:spMk id="8" creationId="{52899271-66F9-4DD4-9667-A049E59D30DE}"/>
          </ac:spMkLst>
        </pc:spChg>
        <pc:picChg chg="mod">
          <ac:chgData name="Sigrid Kramer" userId="S::skramer@heightsandminds.org::989bc218-1f3b-451b-a8e3-e98c871bd0cd" providerId="AD" clId="Web-{55CC690E-6312-477F-98E0-51F492C42321}" dt="2021-08-11T07:59:41.037" v="6" actId="1076"/>
          <ac:picMkLst>
            <pc:docMk/>
            <pc:sldMk cId="917003845" sldId="259"/>
            <ac:picMk id="5" creationId="{749AAE97-DF85-4675-A32F-078A43E0C12C}"/>
          </ac:picMkLst>
        </pc:picChg>
        <pc:picChg chg="del mod">
          <ac:chgData name="Sigrid Kramer" userId="S::skramer@heightsandminds.org::989bc218-1f3b-451b-a8e3-e98c871bd0cd" providerId="AD" clId="Web-{55CC690E-6312-477F-98E0-51F492C42321}" dt="2021-08-11T08:47:44.367" v="504"/>
          <ac:picMkLst>
            <pc:docMk/>
            <pc:sldMk cId="917003845" sldId="259"/>
            <ac:picMk id="6" creationId="{7A50875C-2AC0-4548-ADF1-1F6F72119DE9}"/>
          </ac:picMkLst>
        </pc:picChg>
      </pc:sldChg>
      <pc:sldChg chg="addSp modSp">
        <pc:chgData name="Sigrid Kramer" userId="S::skramer@heightsandminds.org::989bc218-1f3b-451b-a8e3-e98c871bd0cd" providerId="AD" clId="Web-{55CC690E-6312-477F-98E0-51F492C42321}" dt="2021-08-11T08:55:22.952" v="565" actId="20577"/>
        <pc:sldMkLst>
          <pc:docMk/>
          <pc:sldMk cId="4013267373" sldId="260"/>
        </pc:sldMkLst>
        <pc:spChg chg="add mod">
          <ac:chgData name="Sigrid Kramer" userId="S::skramer@heightsandminds.org::989bc218-1f3b-451b-a8e3-e98c871bd0cd" providerId="AD" clId="Web-{55CC690E-6312-477F-98E0-51F492C42321}" dt="2021-08-11T08:55:22.952" v="565" actId="20577"/>
          <ac:spMkLst>
            <pc:docMk/>
            <pc:sldMk cId="4013267373" sldId="260"/>
            <ac:spMk id="2" creationId="{F64FCBA7-9BAE-48EF-8C3B-81B537AA9D11}"/>
          </ac:spMkLst>
        </pc:spChg>
        <pc:picChg chg="mod">
          <ac:chgData name="Sigrid Kramer" userId="S::skramer@heightsandminds.org::989bc218-1f3b-451b-a8e3-e98c871bd0cd" providerId="AD" clId="Web-{55CC690E-6312-477F-98E0-51F492C42321}" dt="2021-08-11T07:59:53.943" v="7" actId="1076"/>
          <ac:picMkLst>
            <pc:docMk/>
            <pc:sldMk cId="4013267373" sldId="260"/>
            <ac:picMk id="6" creationId="{62A858E1-E6C4-4DC5-B0DA-AFA553667143}"/>
          </ac:picMkLst>
        </pc:picChg>
        <pc:picChg chg="mod">
          <ac:chgData name="Sigrid Kramer" userId="S::skramer@heightsandminds.org::989bc218-1f3b-451b-a8e3-e98c871bd0cd" providerId="AD" clId="Web-{55CC690E-6312-477F-98E0-51F492C42321}" dt="2021-08-11T08:00:05.115" v="8" actId="1076"/>
          <ac:picMkLst>
            <pc:docMk/>
            <pc:sldMk cId="4013267373" sldId="260"/>
            <ac:picMk id="7" creationId="{F04CAB56-A3A7-4863-953B-9946BF9EE4CF}"/>
          </ac:picMkLst>
        </pc:picChg>
      </pc:sldChg>
      <pc:sldChg chg="addSp modSp">
        <pc:chgData name="Sigrid Kramer" userId="S::skramer@heightsandminds.org::989bc218-1f3b-451b-a8e3-e98c871bd0cd" providerId="AD" clId="Web-{55CC690E-6312-477F-98E0-51F492C42321}" dt="2021-08-11T08:55:02.171" v="564" actId="20577"/>
        <pc:sldMkLst>
          <pc:docMk/>
          <pc:sldMk cId="2528266096" sldId="261"/>
        </pc:sldMkLst>
        <pc:spChg chg="add mod">
          <ac:chgData name="Sigrid Kramer" userId="S::skramer@heightsandminds.org::989bc218-1f3b-451b-a8e3-e98c871bd0cd" providerId="AD" clId="Web-{55CC690E-6312-477F-98E0-51F492C42321}" dt="2021-08-11T08:55:02.171" v="564" actId="20577"/>
          <ac:spMkLst>
            <pc:docMk/>
            <pc:sldMk cId="2528266096" sldId="261"/>
            <ac:spMk id="2" creationId="{4FB5D97D-1D7F-4CB3-8638-442183E8E4F1}"/>
          </ac:spMkLst>
        </pc:spChg>
      </pc:sldChg>
    </pc:docChg>
  </pc:docChgLst>
  <pc:docChgLst>
    <pc:chgData name="Sigrid Kramer" userId="S::skramer@heightsandminds.org::989bc218-1f3b-451b-a8e3-e98c871bd0cd" providerId="AD" clId="Web-{2504DE72-8F15-4604-B402-6466BAF6C902}"/>
    <pc:docChg chg="modSld">
      <pc:chgData name="Sigrid Kramer" userId="S::skramer@heightsandminds.org::989bc218-1f3b-451b-a8e3-e98c871bd0cd" providerId="AD" clId="Web-{2504DE72-8F15-4604-B402-6466BAF6C902}" dt="2021-08-11T11:02:00.731" v="43" actId="20577"/>
      <pc:docMkLst>
        <pc:docMk/>
      </pc:docMkLst>
      <pc:sldChg chg="modSp addCm">
        <pc:chgData name="Sigrid Kramer" userId="S::skramer@heightsandminds.org::989bc218-1f3b-451b-a8e3-e98c871bd0cd" providerId="AD" clId="Web-{2504DE72-8F15-4604-B402-6466BAF6C902}" dt="2021-08-11T11:01:18.605" v="40" actId="20577"/>
        <pc:sldMkLst>
          <pc:docMk/>
          <pc:sldMk cId="3188461465" sldId="257"/>
        </pc:sldMkLst>
        <pc:spChg chg="mod">
          <ac:chgData name="Sigrid Kramer" userId="S::skramer@heightsandminds.org::989bc218-1f3b-451b-a8e3-e98c871bd0cd" providerId="AD" clId="Web-{2504DE72-8F15-4604-B402-6466BAF6C902}" dt="2021-08-11T10:58:30.085" v="28" actId="20577"/>
          <ac:spMkLst>
            <pc:docMk/>
            <pc:sldMk cId="3188461465" sldId="257"/>
            <ac:spMk id="5" creationId="{521983D2-AAAA-46E7-928B-21E17179AF21}"/>
          </ac:spMkLst>
        </pc:spChg>
        <pc:spChg chg="mod">
          <ac:chgData name="Sigrid Kramer" userId="S::skramer@heightsandminds.org::989bc218-1f3b-451b-a8e3-e98c871bd0cd" providerId="AD" clId="Web-{2504DE72-8F15-4604-B402-6466BAF6C902}" dt="2021-08-11T11:01:18.605" v="40" actId="20577"/>
          <ac:spMkLst>
            <pc:docMk/>
            <pc:sldMk cId="3188461465" sldId="257"/>
            <ac:spMk id="23" creationId="{68823031-8C9C-475A-A89A-C97251D6EA60}"/>
          </ac:spMkLst>
        </pc:spChg>
      </pc:sldChg>
      <pc:sldChg chg="addSp delSp modSp addCm delCm">
        <pc:chgData name="Sigrid Kramer" userId="S::skramer@heightsandminds.org::989bc218-1f3b-451b-a8e3-e98c871bd0cd" providerId="AD" clId="Web-{2504DE72-8F15-4604-B402-6466BAF6C902}" dt="2021-08-11T10:58:39.960" v="30"/>
        <pc:sldMkLst>
          <pc:docMk/>
          <pc:sldMk cId="4032646070" sldId="258"/>
        </pc:sldMkLst>
        <pc:spChg chg="add del mod">
          <ac:chgData name="Sigrid Kramer" userId="S::skramer@heightsandminds.org::989bc218-1f3b-451b-a8e3-e98c871bd0cd" providerId="AD" clId="Web-{2504DE72-8F15-4604-B402-6466BAF6C902}" dt="2021-08-11T10:58:36.632" v="29"/>
          <ac:spMkLst>
            <pc:docMk/>
            <pc:sldMk cId="4032646070" sldId="258"/>
            <ac:spMk id="2" creationId="{4FDF2B57-FBCB-412B-9587-C06BF0AEC49A}"/>
          </ac:spMkLst>
        </pc:spChg>
      </pc:sldChg>
      <pc:sldChg chg="modSp">
        <pc:chgData name="Sigrid Kramer" userId="S::skramer@heightsandminds.org::989bc218-1f3b-451b-a8e3-e98c871bd0cd" providerId="AD" clId="Web-{2504DE72-8F15-4604-B402-6466BAF6C902}" dt="2021-08-11T11:02:00.731" v="43" actId="20577"/>
        <pc:sldMkLst>
          <pc:docMk/>
          <pc:sldMk cId="917003845" sldId="259"/>
        </pc:sldMkLst>
        <pc:spChg chg="mod">
          <ac:chgData name="Sigrid Kramer" userId="S::skramer@heightsandminds.org::989bc218-1f3b-451b-a8e3-e98c871bd0cd" providerId="AD" clId="Web-{2504DE72-8F15-4604-B402-6466BAF6C902}" dt="2021-08-11T11:02:00.731" v="43" actId="20577"/>
          <ac:spMkLst>
            <pc:docMk/>
            <pc:sldMk cId="917003845" sldId="259"/>
            <ac:spMk id="4" creationId="{CA978A23-4EB2-4374-8447-FB4FFBCB47F2}"/>
          </ac:spMkLst>
        </pc:spChg>
      </pc:sldChg>
    </pc:docChg>
  </pc:docChgLst>
  <pc:docChgLst>
    <pc:chgData name="Sigrid Kramer" userId="S::skramer@heightsandminds.org::989bc218-1f3b-451b-a8e3-e98c871bd0cd" providerId="AD" clId="Web-{D0226B13-CE38-4C43-884F-08AEE62C1D72}"/>
    <pc:docChg chg="addSld modSld">
      <pc:chgData name="Sigrid Kramer" userId="S::skramer@heightsandminds.org::989bc218-1f3b-451b-a8e3-e98c871bd0cd" providerId="AD" clId="Web-{D0226B13-CE38-4C43-884F-08AEE62C1D72}" dt="2021-08-10T12:00:04.461" v="161"/>
      <pc:docMkLst>
        <pc:docMk/>
      </pc:docMkLst>
      <pc:sldChg chg="addSp delSp modSp mod setBg">
        <pc:chgData name="Sigrid Kramer" userId="S::skramer@heightsandminds.org::989bc218-1f3b-451b-a8e3-e98c871bd0cd" providerId="AD" clId="Web-{D0226B13-CE38-4C43-884F-08AEE62C1D72}" dt="2021-08-10T12:00:04.461" v="161"/>
        <pc:sldMkLst>
          <pc:docMk/>
          <pc:sldMk cId="3351439039" sldId="256"/>
        </pc:sldMkLst>
        <pc:spChg chg="mod">
          <ac:chgData name="Sigrid Kramer" userId="S::skramer@heightsandminds.org::989bc218-1f3b-451b-a8e3-e98c871bd0cd" providerId="AD" clId="Web-{D0226B13-CE38-4C43-884F-08AEE62C1D72}" dt="2021-08-10T11:59:57.742" v="160" actId="20577"/>
          <ac:spMkLst>
            <pc:docMk/>
            <pc:sldMk cId="3351439039" sldId="256"/>
            <ac:spMk id="2" creationId="{00000000-0000-0000-0000-000000000000}"/>
          </ac:spMkLst>
        </pc:spChg>
        <pc:spChg chg="del mod">
          <ac:chgData name="Sigrid Kramer" userId="S::skramer@heightsandminds.org::989bc218-1f3b-451b-a8e3-e98c871bd0cd" providerId="AD" clId="Web-{D0226B13-CE38-4C43-884F-08AEE62C1D72}" dt="2021-08-10T11:58:23.099" v="137"/>
          <ac:spMkLst>
            <pc:docMk/>
            <pc:sldMk cId="3351439039" sldId="256"/>
            <ac:spMk id="3" creationId="{00000000-0000-0000-0000-000000000000}"/>
          </ac:spMkLst>
        </pc:spChg>
        <pc:spChg chg="add">
          <ac:chgData name="Sigrid Kramer" userId="S::skramer@heightsandminds.org::989bc218-1f3b-451b-a8e3-e98c871bd0cd" providerId="AD" clId="Web-{D0226B13-CE38-4C43-884F-08AEE62C1D72}" dt="2021-08-10T11:44:26.751" v="1"/>
          <ac:spMkLst>
            <pc:docMk/>
            <pc:sldMk cId="3351439039" sldId="256"/>
            <ac:spMk id="9" creationId="{87CC2527-562A-4F69-B487-4371E5B243E7}"/>
          </ac:spMkLst>
        </pc:spChg>
        <pc:spChg chg="add del mod">
          <ac:chgData name="Sigrid Kramer" userId="S::skramer@heightsandminds.org::989bc218-1f3b-451b-a8e3-e98c871bd0cd" providerId="AD" clId="Web-{D0226B13-CE38-4C43-884F-08AEE62C1D72}" dt="2021-08-10T12:00:04.461" v="161"/>
          <ac:spMkLst>
            <pc:docMk/>
            <pc:sldMk cId="3351439039" sldId="256"/>
            <ac:spMk id="13" creationId="{5054D48F-AB74-4C21-9048-B2E29AA42CD2}"/>
          </ac:spMkLst>
        </pc:spChg>
        <pc:picChg chg="add mod ord">
          <ac:chgData name="Sigrid Kramer" userId="S::skramer@heightsandminds.org::989bc218-1f3b-451b-a8e3-e98c871bd0cd" providerId="AD" clId="Web-{D0226B13-CE38-4C43-884F-08AEE62C1D72}" dt="2021-08-10T11:58:10.411" v="134" actId="1076"/>
          <ac:picMkLst>
            <pc:docMk/>
            <pc:sldMk cId="3351439039" sldId="256"/>
            <ac:picMk id="4" creationId="{C0134D65-0CA1-430A-906A-D8CABF45CC6B}"/>
          </ac:picMkLst>
        </pc:picChg>
        <pc:picChg chg="add del mod">
          <ac:chgData name="Sigrid Kramer" userId="S::skramer@heightsandminds.org::989bc218-1f3b-451b-a8e3-e98c871bd0cd" providerId="AD" clId="Web-{D0226B13-CE38-4C43-884F-08AEE62C1D72}" dt="2021-08-10T11:56:19.877" v="78"/>
          <ac:picMkLst>
            <pc:docMk/>
            <pc:sldMk cId="3351439039" sldId="256"/>
            <ac:picMk id="5" creationId="{FD070FD6-BF23-4E9F-8690-57CC271E04A7}"/>
          </ac:picMkLst>
        </pc:picChg>
        <pc:picChg chg="add mod">
          <ac:chgData name="Sigrid Kramer" userId="S::skramer@heightsandminds.org::989bc218-1f3b-451b-a8e3-e98c871bd0cd" providerId="AD" clId="Web-{D0226B13-CE38-4C43-884F-08AEE62C1D72}" dt="2021-08-10T11:57:11.863" v="86" actId="1076"/>
          <ac:picMkLst>
            <pc:docMk/>
            <pc:sldMk cId="3351439039" sldId="256"/>
            <ac:picMk id="6" creationId="{4A54D25B-E8DF-4FFD-8E58-8845631EB355}"/>
          </ac:picMkLst>
        </pc:picChg>
        <pc:picChg chg="add del mod">
          <ac:chgData name="Sigrid Kramer" userId="S::skramer@heightsandminds.org::989bc218-1f3b-451b-a8e3-e98c871bd0cd" providerId="AD" clId="Web-{D0226B13-CE38-4C43-884F-08AEE62C1D72}" dt="2021-08-10T11:55:32.626" v="74"/>
          <ac:picMkLst>
            <pc:docMk/>
            <pc:sldMk cId="3351439039" sldId="256"/>
            <ac:picMk id="7" creationId="{C1A8A339-A02F-4D25-AAD9-6EBB3DDC8CD2}"/>
          </ac:picMkLst>
        </pc:picChg>
        <pc:picChg chg="add mod">
          <ac:chgData name="Sigrid Kramer" userId="S::skramer@heightsandminds.org::989bc218-1f3b-451b-a8e3-e98c871bd0cd" providerId="AD" clId="Web-{D0226B13-CE38-4C43-884F-08AEE62C1D72}" dt="2021-08-10T11:57:17.769" v="87" actId="1076"/>
          <ac:picMkLst>
            <pc:docMk/>
            <pc:sldMk cId="3351439039" sldId="256"/>
            <ac:picMk id="8" creationId="{097A5542-3EC5-4D2D-B0CA-AE9FC5E27B7A}"/>
          </ac:picMkLst>
        </pc:picChg>
        <pc:picChg chg="add mod modCrop">
          <ac:chgData name="Sigrid Kramer" userId="S::skramer@heightsandminds.org::989bc218-1f3b-451b-a8e3-e98c871bd0cd" providerId="AD" clId="Web-{D0226B13-CE38-4C43-884F-08AEE62C1D72}" dt="2021-08-10T11:59:33.507" v="154" actId="1076"/>
          <ac:picMkLst>
            <pc:docMk/>
            <pc:sldMk cId="3351439039" sldId="256"/>
            <ac:picMk id="10" creationId="{82F28DC0-4DA1-4A6D-B490-CF9FD8EFB590}"/>
          </ac:picMkLst>
        </pc:picChg>
        <pc:cxnChg chg="add">
          <ac:chgData name="Sigrid Kramer" userId="S::skramer@heightsandminds.org::989bc218-1f3b-451b-a8e3-e98c871bd0cd" providerId="AD" clId="Web-{D0226B13-CE38-4C43-884F-08AEE62C1D72}" dt="2021-08-10T11:44:26.751" v="1"/>
          <ac:cxnSpMkLst>
            <pc:docMk/>
            <pc:sldMk cId="3351439039" sldId="256"/>
            <ac:cxnSpMk id="11" creationId="{BCDAEC91-5BCE-4B55-9CC0-43EF94CB734B}"/>
          </ac:cxnSpMkLst>
        </pc:cxnChg>
      </pc:sldChg>
      <pc:sldChg chg="new">
        <pc:chgData name="Sigrid Kramer" userId="S::skramer@heightsandminds.org::989bc218-1f3b-451b-a8e3-e98c871bd0cd" providerId="AD" clId="Web-{D0226B13-CE38-4C43-884F-08AEE62C1D72}" dt="2021-08-10T11:48:25.569" v="45"/>
        <pc:sldMkLst>
          <pc:docMk/>
          <pc:sldMk cId="3590683400" sldId="257"/>
        </pc:sldMkLst>
      </pc:sldChg>
    </pc:docChg>
  </pc:docChgLst>
  <pc:docChgLst>
    <pc:chgData name="Sigrid Kramer" userId="S::skramer@heightsandminds.org::989bc218-1f3b-451b-a8e3-e98c871bd0cd" providerId="AD" clId="Web-{C4683E03-358F-41B8-9EF5-D68ED531282F}"/>
    <pc:docChg chg="addSld delSld modSld">
      <pc:chgData name="Sigrid Kramer" userId="S::skramer@heightsandminds.org::989bc218-1f3b-451b-a8e3-e98c871bd0cd" providerId="AD" clId="Web-{C4683E03-358F-41B8-9EF5-D68ED531282F}" dt="2021-08-11T10:53:56.311" v="446" actId="1076"/>
      <pc:docMkLst>
        <pc:docMk/>
      </pc:docMkLst>
      <pc:sldChg chg="addSp delSp modSp">
        <pc:chgData name="Sigrid Kramer" userId="S::skramer@heightsandminds.org::989bc218-1f3b-451b-a8e3-e98c871bd0cd" providerId="AD" clId="Web-{C4683E03-358F-41B8-9EF5-D68ED531282F}" dt="2021-08-11T10:44:52.454" v="269" actId="1076"/>
        <pc:sldMkLst>
          <pc:docMk/>
          <pc:sldMk cId="917003845" sldId="259"/>
        </pc:sldMkLst>
        <pc:spChg chg="mod">
          <ac:chgData name="Sigrid Kramer" userId="S::skramer@heightsandminds.org::989bc218-1f3b-451b-a8e3-e98c871bd0cd" providerId="AD" clId="Web-{C4683E03-358F-41B8-9EF5-D68ED531282F}" dt="2021-08-11T10:26:31.316" v="78" actId="20577"/>
          <ac:spMkLst>
            <pc:docMk/>
            <pc:sldMk cId="917003845" sldId="259"/>
            <ac:spMk id="4" creationId="{CA978A23-4EB2-4374-8447-FB4FFBCB47F2}"/>
          </ac:spMkLst>
        </pc:spChg>
        <pc:spChg chg="del mod">
          <ac:chgData name="Sigrid Kramer" userId="S::skramer@heightsandminds.org::989bc218-1f3b-451b-a8e3-e98c871bd0cd" providerId="AD" clId="Web-{C4683E03-358F-41B8-9EF5-D68ED531282F}" dt="2021-08-11T10:26:21.331" v="77"/>
          <ac:spMkLst>
            <pc:docMk/>
            <pc:sldMk cId="917003845" sldId="259"/>
            <ac:spMk id="7" creationId="{997042D2-EFF9-4073-971F-F0189831FB6F}"/>
          </ac:spMkLst>
        </pc:spChg>
        <pc:spChg chg="add mod">
          <ac:chgData name="Sigrid Kramer" userId="S::skramer@heightsandminds.org::989bc218-1f3b-451b-a8e3-e98c871bd0cd" providerId="AD" clId="Web-{C4683E03-358F-41B8-9EF5-D68ED531282F}" dt="2021-08-11T10:44:52.454" v="269" actId="1076"/>
          <ac:spMkLst>
            <pc:docMk/>
            <pc:sldMk cId="917003845" sldId="259"/>
            <ac:spMk id="9" creationId="{161B9117-0164-40CD-8992-4E6014544F70}"/>
          </ac:spMkLst>
        </pc:spChg>
        <pc:picChg chg="add mod">
          <ac:chgData name="Sigrid Kramer" userId="S::skramer@heightsandminds.org::989bc218-1f3b-451b-a8e3-e98c871bd0cd" providerId="AD" clId="Web-{C4683E03-358F-41B8-9EF5-D68ED531282F}" dt="2021-08-11T10:44:29.937" v="252" actId="1076"/>
          <ac:picMkLst>
            <pc:docMk/>
            <pc:sldMk cId="917003845" sldId="259"/>
            <ac:picMk id="6" creationId="{3729F691-6915-4F46-AD7A-2EF215B13A5F}"/>
          </ac:picMkLst>
        </pc:picChg>
      </pc:sldChg>
      <pc:sldChg chg="addSp modSp">
        <pc:chgData name="Sigrid Kramer" userId="S::skramer@heightsandminds.org::989bc218-1f3b-451b-a8e3-e98c871bd0cd" providerId="AD" clId="Web-{C4683E03-358F-41B8-9EF5-D68ED531282F}" dt="2021-08-11T10:53:56.311" v="446" actId="1076"/>
        <pc:sldMkLst>
          <pc:docMk/>
          <pc:sldMk cId="2528266096" sldId="261"/>
        </pc:sldMkLst>
        <pc:spChg chg="add mod">
          <ac:chgData name="Sigrid Kramer" userId="S::skramer@heightsandminds.org::989bc218-1f3b-451b-a8e3-e98c871bd0cd" providerId="AD" clId="Web-{C4683E03-358F-41B8-9EF5-D68ED531282F}" dt="2021-08-11T10:52:53.278" v="437" actId="1076"/>
          <ac:spMkLst>
            <pc:docMk/>
            <pc:sldMk cId="2528266096" sldId="261"/>
            <ac:spMk id="7" creationId="{FFAA510D-D74D-4ED8-8B62-E62833336BD3}"/>
          </ac:spMkLst>
        </pc:spChg>
        <pc:spChg chg="add mod ord">
          <ac:chgData name="Sigrid Kramer" userId="S::skramer@heightsandminds.org::989bc218-1f3b-451b-a8e3-e98c871bd0cd" providerId="AD" clId="Web-{C4683E03-358F-41B8-9EF5-D68ED531282F}" dt="2021-08-11T10:53:56.311" v="446" actId="1076"/>
          <ac:spMkLst>
            <pc:docMk/>
            <pc:sldMk cId="2528266096" sldId="261"/>
            <ac:spMk id="9" creationId="{8D923F68-F0B5-484E-AEA6-06FD617AB014}"/>
          </ac:spMkLst>
        </pc:spChg>
      </pc:sldChg>
      <pc:sldChg chg="addSp delSp modSp del">
        <pc:chgData name="Sigrid Kramer" userId="S::skramer@heightsandminds.org::989bc218-1f3b-451b-a8e3-e98c871bd0cd" providerId="AD" clId="Web-{C4683E03-358F-41B8-9EF5-D68ED531282F}" dt="2021-08-11T10:39:41.930" v="221"/>
        <pc:sldMkLst>
          <pc:docMk/>
          <pc:sldMk cId="3243889131" sldId="262"/>
        </pc:sldMkLst>
        <pc:spChg chg="mod">
          <ac:chgData name="Sigrid Kramer" userId="S::skramer@heightsandminds.org::989bc218-1f3b-451b-a8e3-e98c871bd0cd" providerId="AD" clId="Web-{C4683E03-358F-41B8-9EF5-D68ED531282F}" dt="2021-08-11T10:34:53.813" v="127" actId="1076"/>
          <ac:spMkLst>
            <pc:docMk/>
            <pc:sldMk cId="3243889131" sldId="262"/>
            <ac:spMk id="2" creationId="{5506D0C5-0866-42D3-A9AE-CBBA62B10400}"/>
          </ac:spMkLst>
        </pc:spChg>
        <pc:spChg chg="add mod">
          <ac:chgData name="Sigrid Kramer" userId="S::skramer@heightsandminds.org::989bc218-1f3b-451b-a8e3-e98c871bd0cd" providerId="AD" clId="Web-{C4683E03-358F-41B8-9EF5-D68ED531282F}" dt="2021-08-11T10:36:52.832" v="152" actId="1076"/>
          <ac:spMkLst>
            <pc:docMk/>
            <pc:sldMk cId="3243889131" sldId="262"/>
            <ac:spMk id="3" creationId="{14B8B2BE-3682-4C7D-91B3-094336078E2F}"/>
          </ac:spMkLst>
        </pc:spChg>
        <pc:spChg chg="add del mod">
          <ac:chgData name="Sigrid Kramer" userId="S::skramer@heightsandminds.org::989bc218-1f3b-451b-a8e3-e98c871bd0cd" providerId="AD" clId="Web-{C4683E03-358F-41B8-9EF5-D68ED531282F}" dt="2021-08-11T10:35:58.737" v="140"/>
          <ac:spMkLst>
            <pc:docMk/>
            <pc:sldMk cId="3243889131" sldId="262"/>
            <ac:spMk id="5" creationId="{77DE7E98-ACD4-49E1-B8C5-77C9C73D5C69}"/>
          </ac:spMkLst>
        </pc:spChg>
      </pc:sldChg>
      <pc:sldChg chg="addSp modSp new">
        <pc:chgData name="Sigrid Kramer" userId="S::skramer@heightsandminds.org::989bc218-1f3b-451b-a8e3-e98c871bd0cd" providerId="AD" clId="Web-{C4683E03-358F-41B8-9EF5-D68ED531282F}" dt="2021-08-11T10:31:25.558" v="126"/>
        <pc:sldMkLst>
          <pc:docMk/>
          <pc:sldMk cId="2672197730" sldId="263"/>
        </pc:sldMkLst>
        <pc:spChg chg="add mod">
          <ac:chgData name="Sigrid Kramer" userId="S::skramer@heightsandminds.org::989bc218-1f3b-451b-a8e3-e98c871bd0cd" providerId="AD" clId="Web-{C4683E03-358F-41B8-9EF5-D68ED531282F}" dt="2021-08-11T10:31:08.698" v="125" actId="20577"/>
          <ac:spMkLst>
            <pc:docMk/>
            <pc:sldMk cId="2672197730" sldId="263"/>
            <ac:spMk id="3" creationId="{31ECDCDB-3931-4EB4-BA9E-27E5A48FE5C9}"/>
          </ac:spMkLst>
        </pc:spChg>
        <pc:picChg chg="add mod modCrop">
          <ac:chgData name="Sigrid Kramer" userId="S::skramer@heightsandminds.org::989bc218-1f3b-451b-a8e3-e98c871bd0cd" providerId="AD" clId="Web-{C4683E03-358F-41B8-9EF5-D68ED531282F}" dt="2021-08-11T10:28:53.179" v="93" actId="1076"/>
          <ac:picMkLst>
            <pc:docMk/>
            <pc:sldMk cId="2672197730" sldId="263"/>
            <ac:picMk id="2" creationId="{825AC16D-4037-43F6-8DC2-F55D224EEB9F}"/>
          </ac:picMkLst>
        </pc:picChg>
        <pc:picChg chg="add">
          <ac:chgData name="Sigrid Kramer" userId="S::skramer@heightsandminds.org::989bc218-1f3b-451b-a8e3-e98c871bd0cd" providerId="AD" clId="Web-{C4683E03-358F-41B8-9EF5-D68ED531282F}" dt="2021-08-11T10:31:25.558" v="126"/>
          <ac:picMkLst>
            <pc:docMk/>
            <pc:sldMk cId="2672197730" sldId="263"/>
            <ac:picMk id="5" creationId="{9996ED85-84E7-41EB-9614-22EB7CCF99B3}"/>
          </ac:picMkLst>
        </pc:picChg>
      </pc:sldChg>
      <pc:sldChg chg="addSp modSp new">
        <pc:chgData name="Sigrid Kramer" userId="S::skramer@heightsandminds.org::989bc218-1f3b-451b-a8e3-e98c871bd0cd" providerId="AD" clId="Web-{C4683E03-358F-41B8-9EF5-D68ED531282F}" dt="2021-08-11T10:51:03.854" v="417" actId="20577"/>
        <pc:sldMkLst>
          <pc:docMk/>
          <pc:sldMk cId="3910523003" sldId="264"/>
        </pc:sldMkLst>
        <pc:spChg chg="mod">
          <ac:chgData name="Sigrid Kramer" userId="S::skramer@heightsandminds.org::989bc218-1f3b-451b-a8e3-e98c871bd0cd" providerId="AD" clId="Web-{C4683E03-358F-41B8-9EF5-D68ED531282F}" dt="2021-08-11T10:40:20.618" v="225" actId="20577"/>
          <ac:spMkLst>
            <pc:docMk/>
            <pc:sldMk cId="3910523003" sldId="264"/>
            <ac:spMk id="2" creationId="{D7A91231-159D-4060-A48F-25C37D10D6A6}"/>
          </ac:spMkLst>
        </pc:spChg>
        <pc:spChg chg="mod">
          <ac:chgData name="Sigrid Kramer" userId="S::skramer@heightsandminds.org::989bc218-1f3b-451b-a8e3-e98c871bd0cd" providerId="AD" clId="Web-{C4683E03-358F-41B8-9EF5-D68ED531282F}" dt="2021-08-11T10:51:03.854" v="417" actId="20577"/>
          <ac:spMkLst>
            <pc:docMk/>
            <pc:sldMk cId="3910523003" sldId="264"/>
            <ac:spMk id="3" creationId="{C5F0844D-5889-4D4E-8C6C-DAE132DDB983}"/>
          </ac:spMkLst>
        </pc:spChg>
        <pc:picChg chg="add">
          <ac:chgData name="Sigrid Kramer" userId="S::skramer@heightsandminds.org::989bc218-1f3b-451b-a8e3-e98c871bd0cd" providerId="AD" clId="Web-{C4683E03-358F-41B8-9EF5-D68ED531282F}" dt="2021-08-11T10:36:37.394" v="150"/>
          <ac:picMkLst>
            <pc:docMk/>
            <pc:sldMk cId="3910523003" sldId="264"/>
            <ac:picMk id="5" creationId="{86FBA4C2-9F15-4AF0-8225-E07C457FBF98}"/>
          </ac:picMkLst>
        </pc:picChg>
      </pc:sldChg>
      <pc:sldChg chg="addSp modSp new">
        <pc:chgData name="Sigrid Kramer" userId="S::skramer@heightsandminds.org::989bc218-1f3b-451b-a8e3-e98c871bd0cd" providerId="AD" clId="Web-{C4683E03-358F-41B8-9EF5-D68ED531282F}" dt="2021-08-11T10:41:34.058" v="239"/>
        <pc:sldMkLst>
          <pc:docMk/>
          <pc:sldMk cId="539564963" sldId="265"/>
        </pc:sldMkLst>
        <pc:picChg chg="add mod modCrop">
          <ac:chgData name="Sigrid Kramer" userId="S::skramer@heightsandminds.org::989bc218-1f3b-451b-a8e3-e98c871bd0cd" providerId="AD" clId="Web-{C4683E03-358F-41B8-9EF5-D68ED531282F}" dt="2021-08-11T10:41:25.698" v="238" actId="1076"/>
          <ac:picMkLst>
            <pc:docMk/>
            <pc:sldMk cId="539564963" sldId="265"/>
            <ac:picMk id="2" creationId="{77787221-B6FA-4746-8A93-7C9E2A34849A}"/>
          </ac:picMkLst>
        </pc:picChg>
        <pc:picChg chg="add">
          <ac:chgData name="Sigrid Kramer" userId="S::skramer@heightsandminds.org::989bc218-1f3b-451b-a8e3-e98c871bd0cd" providerId="AD" clId="Web-{C4683E03-358F-41B8-9EF5-D68ED531282F}" dt="2021-08-11T10:41:34.058" v="239"/>
          <ac:picMkLst>
            <pc:docMk/>
            <pc:sldMk cId="539564963" sldId="265"/>
            <ac:picMk id="4" creationId="{B5D1B807-CF1D-44CF-988E-9F0F94740C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lucht, buiten, grond&#10;&#10;Automatisch gegenereerde beschrijving">
            <a:extLst>
              <a:ext uri="{FF2B5EF4-FFF2-40B4-BE49-F238E27FC236}">
                <a16:creationId xmlns:a16="http://schemas.microsoft.com/office/drawing/2014/main" xmlns="" id="{C0134D65-0CA1-430A-906A-D8CABF45C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48" b="120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8252" y="4344276"/>
            <a:ext cx="4182720" cy="1834056"/>
          </a:xfrm>
        </p:spPr>
        <p:txBody>
          <a:bodyPr>
            <a:normAutofit/>
          </a:bodyPr>
          <a:lstStyle/>
          <a:p>
            <a:r>
              <a:rPr lang="de-DE" sz="1800" b="1" dirty="0">
                <a:cs typeface="Calibri Light"/>
              </a:rPr>
              <a:t>A Tunas </a:t>
            </a:r>
            <a:r>
              <a:rPr lang="de-DE" sz="1800" b="1" dirty="0" err="1">
                <a:cs typeface="Calibri Light"/>
              </a:rPr>
              <a:t>Nusa</a:t>
            </a:r>
            <a:r>
              <a:rPr lang="de-DE" sz="1800" b="1" dirty="0">
                <a:cs typeface="Calibri Light"/>
              </a:rPr>
              <a:t> &amp; Heights and Minds </a:t>
            </a:r>
            <a:r>
              <a:rPr lang="de-DE" sz="1800" b="1" dirty="0" err="1">
                <a:cs typeface="Calibri Light"/>
              </a:rPr>
              <a:t>Foundation</a:t>
            </a:r>
            <a:r>
              <a:rPr lang="de-DE" sz="1800" b="1" dirty="0">
                <a:cs typeface="Calibri Light"/>
              </a:rPr>
              <a:t> Partnership</a:t>
            </a:r>
            <a:r>
              <a:rPr lang="de-DE" sz="4400" b="1" dirty="0">
                <a:cs typeface="Calibri Light"/>
              </a:rPr>
              <a:t/>
            </a:r>
            <a:br>
              <a:rPr lang="de-DE" sz="4400" b="1" dirty="0">
                <a:cs typeface="Calibri Light"/>
              </a:rPr>
            </a:br>
            <a:endParaRPr lang="de-DE" sz="2400" b="1"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6" descr="Afbeelding met tekst, teken&#10;&#10;Automatisch gegenereerde beschrijving">
            <a:extLst>
              <a:ext uri="{FF2B5EF4-FFF2-40B4-BE49-F238E27FC236}">
                <a16:creationId xmlns:a16="http://schemas.microsoft.com/office/drawing/2014/main" xmlns="" id="{4A54D25B-E8DF-4FFD-8E58-8845631E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982" y="5979128"/>
            <a:ext cx="981623" cy="654160"/>
          </a:xfrm>
          <a:prstGeom prst="rect">
            <a:avLst/>
          </a:prstGeom>
        </p:spPr>
      </p:pic>
      <p:pic>
        <p:nvPicPr>
          <p:cNvPr id="8" name="Afbeelding 9">
            <a:extLst>
              <a:ext uri="{FF2B5EF4-FFF2-40B4-BE49-F238E27FC236}">
                <a16:creationId xmlns:a16="http://schemas.microsoft.com/office/drawing/2014/main" xmlns="" id="{097A5542-3EC5-4D2D-B0CA-AE9FC5E27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80" y="5955862"/>
            <a:ext cx="691932" cy="700690"/>
          </a:xfrm>
          <a:prstGeom prst="rect">
            <a:avLst/>
          </a:prstGeom>
        </p:spPr>
      </p:pic>
      <p:pic>
        <p:nvPicPr>
          <p:cNvPr id="10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82F28DC0-4DA1-4A6D-B490-CF9FD8EFB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530" b="18211"/>
          <a:stretch/>
        </p:blipFill>
        <p:spPr>
          <a:xfrm>
            <a:off x="7940357" y="2824114"/>
            <a:ext cx="3794233" cy="2392215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xmlns="" id="{A4D58E69-020F-4C79-9EA3-DD436034C37D}"/>
              </a:ext>
            </a:extLst>
          </p:cNvPr>
          <p:cNvSpPr/>
          <p:nvPr/>
        </p:nvSpPr>
        <p:spPr>
          <a:xfrm>
            <a:off x="-509752" y="-1022131"/>
            <a:ext cx="4594232" cy="46986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">
            <a:extLst>
              <a:ext uri="{FF2B5EF4-FFF2-40B4-BE49-F238E27FC236}">
                <a16:creationId xmlns:a16="http://schemas.microsoft.com/office/drawing/2014/main" xmlns="" id="{A8174CF5-C12E-44EE-AAFB-3B8ABF86E049}"/>
              </a:ext>
            </a:extLst>
          </p:cNvPr>
          <p:cNvSpPr txBox="1"/>
          <p:nvPr/>
        </p:nvSpPr>
        <p:spPr>
          <a:xfrm>
            <a:off x="3503" y="169919"/>
            <a:ext cx="3654097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Stunting is still a problem that must be solved in Indonesia. </a:t>
            </a:r>
            <a:endParaRPr lang="nl-NL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/>
              <a:t>Based on the results of</a:t>
            </a:r>
            <a:endParaRPr lang="nl-NL">
              <a:cs typeface="Calibri"/>
            </a:endParaRPr>
          </a:p>
          <a:p>
            <a:pPr algn="ctr"/>
            <a:r>
              <a:rPr lang="en-US" dirty="0"/>
              <a:t>the 2019 Toddler Nutrition Status survey, the </a:t>
            </a:r>
            <a:r>
              <a:rPr lang="en-US" b="1" dirty="0"/>
              <a:t>prevalence of stunting in Indonesia </a:t>
            </a:r>
            <a:r>
              <a:rPr lang="en-US" dirty="0"/>
              <a:t>reached </a:t>
            </a:r>
            <a:r>
              <a:rPr lang="en-US" b="1" dirty="0"/>
              <a:t>27.6%</a:t>
            </a:r>
            <a:endParaRPr lang="en-US" b="1" dirty="0">
              <a:cs typeface="Calibri"/>
            </a:endParaRPr>
          </a:p>
          <a:p>
            <a:pPr algn="ctr"/>
            <a:endParaRPr lang="en-US" b="1" dirty="0">
              <a:cs typeface="Calibri"/>
            </a:endParaRPr>
          </a:p>
          <a:p>
            <a:pPr algn="ctr"/>
            <a:r>
              <a:rPr lang="en-US" b="1" dirty="0">
                <a:ea typeface="+mn-lt"/>
                <a:cs typeface="+mn-lt"/>
              </a:rPr>
              <a:t>One of the challenges is the lack of public understanding of stunting.</a:t>
            </a:r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xmlns="" id="{2ABE1108-6423-4E53-85A1-817683043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7" descr="Afbeelding met persoon, buiten, lucht, groente&#10;&#10;Automatisch gegenereerde beschrijving">
            <a:extLst>
              <a:ext uri="{FF2B5EF4-FFF2-40B4-BE49-F238E27FC236}">
                <a16:creationId xmlns:a16="http://schemas.microsoft.com/office/drawing/2014/main" xmlns="" id="{C33555E8-C9C8-40F0-A25D-D3E459539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94" r="3" b="13388"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2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xmlns="" id="{9F5B5DF5-42B2-4D69-B0DE-A7686177C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48" b="3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8" name="Afbeelding 9" descr="Afbeelding met persoon, vloer, groep, familie&#10;&#10;Automatisch gegenereerde beschrijving">
            <a:extLst>
              <a:ext uri="{FF2B5EF4-FFF2-40B4-BE49-F238E27FC236}">
                <a16:creationId xmlns:a16="http://schemas.microsoft.com/office/drawing/2014/main" xmlns="" id="{CF3F2AB3-3F47-4A4C-B9A8-9F8371E85F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39" r="3" b="14042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Afbeelding 22">
            <a:extLst>
              <a:ext uri="{FF2B5EF4-FFF2-40B4-BE49-F238E27FC236}">
                <a16:creationId xmlns:a16="http://schemas.microsoft.com/office/drawing/2014/main" xmlns="" id="{5D1FC1B9-8D8B-49CC-A5CD-9D6C334EDB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50" t="15895" r="35804" b="21895"/>
          <a:stretch/>
        </p:blipFill>
        <p:spPr>
          <a:xfrm>
            <a:off x="7160795" y="461714"/>
            <a:ext cx="5027141" cy="5931738"/>
          </a:xfrm>
          <a:prstGeom prst="rect">
            <a:avLst/>
          </a:prstGeom>
        </p:spPr>
      </p:pic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xmlns="" id="{68823031-8C9C-475A-A89A-C97251D6EA60}"/>
              </a:ext>
            </a:extLst>
          </p:cNvPr>
          <p:cNvSpPr/>
          <p:nvPr/>
        </p:nvSpPr>
        <p:spPr>
          <a:xfrm>
            <a:off x="3328903" y="2543195"/>
            <a:ext cx="5552389" cy="42774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main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focus of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Ruang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Riung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Ceria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(RRC) is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stunting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prevention.  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/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they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inclusive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approach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specific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target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groups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arranged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RRCs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activities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nl-NL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/>
            <a:endParaRPr lang="nl-NL" b="1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/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There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are 3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categories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of target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groups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 </a:t>
            </a:r>
          </a:p>
          <a:p>
            <a:pPr algn="ctr"/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divided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by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the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priority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roles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to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prevent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stunting</a:t>
            </a:r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: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Pregnant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women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lactating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women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and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children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under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2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years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old</a:t>
            </a:r>
            <a:endParaRPr lang="nl-NL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Children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adolescents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and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teenagers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The rest of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the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community, 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including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senior 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citizen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(</a:t>
            </a:r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grandparents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) 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xmlns="" id="{A2535FBF-899C-4771-A1EA-B7FE773C8E66}"/>
              </a:ext>
            </a:extLst>
          </p:cNvPr>
          <p:cNvSpPr/>
          <p:nvPr/>
        </p:nvSpPr>
        <p:spPr>
          <a:xfrm>
            <a:off x="3162258" y="-2210329"/>
            <a:ext cx="5885791" cy="44055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521983D2-AAAA-46E7-928B-21E17179AF21}"/>
              </a:ext>
            </a:extLst>
          </p:cNvPr>
          <p:cNvSpPr txBox="1"/>
          <p:nvPr/>
        </p:nvSpPr>
        <p:spPr>
          <a:xfrm>
            <a:off x="3724235" y="701"/>
            <a:ext cx="4730509" cy="17613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RRC opened its doors in </a:t>
            </a:r>
            <a:r>
              <a:rPr lang="en-US" dirty="0" err="1"/>
              <a:t>Rancaekek</a:t>
            </a:r>
            <a:r>
              <a:rPr lang="en-US" dirty="0"/>
              <a:t>, Bandung, West Java, Indonesia on January 1, 2021.</a:t>
            </a:r>
            <a:endParaRPr lang="en-US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Despite closings due to COVID-19, RRC has </a:t>
            </a:r>
            <a:r>
              <a:rPr lang="en-US" dirty="0" smtClean="0"/>
              <a:t>welcomed </a:t>
            </a:r>
            <a:r>
              <a:rPr lang="en-US" b="1" dirty="0"/>
              <a:t>300+ women and children</a:t>
            </a:r>
            <a:r>
              <a:rPr lang="en-US" dirty="0"/>
              <a:t> since then.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25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ADC7E180-C399-4DB2-87F1-9F3BFFD46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9584" y="5446294"/>
            <a:ext cx="1680411" cy="16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6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xmlns="" id="{390E6855-1369-4C4D-B037-508654B2C356}"/>
              </a:ext>
            </a:extLst>
          </p:cNvPr>
          <p:cNvSpPr/>
          <p:nvPr/>
        </p:nvSpPr>
        <p:spPr>
          <a:xfrm>
            <a:off x="4360273" y="75578"/>
            <a:ext cx="3476596" cy="3357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DEF5F3F2-758D-429B-8AA6-5F87FD6A0898}"/>
              </a:ext>
            </a:extLst>
          </p:cNvPr>
          <p:cNvSpPr txBox="1"/>
          <p:nvPr/>
        </p:nvSpPr>
        <p:spPr>
          <a:xfrm>
            <a:off x="4724401" y="21348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000" b="1" u="sng" dirty="0">
                <a:cs typeface="Calibri"/>
              </a:rPr>
              <a:t>RRC </a:t>
            </a:r>
            <a:r>
              <a:rPr lang="nl-NL" sz="2000" b="1" u="sng" dirty="0" err="1">
                <a:cs typeface="Calibri"/>
              </a:rPr>
              <a:t>Activities</a:t>
            </a:r>
            <a:endParaRPr lang="nl-NL" sz="2000" b="1" u="sng" dirty="0">
              <a:cs typeface="Calibri"/>
            </a:endParaRPr>
          </a:p>
        </p:txBody>
      </p:sp>
      <p:pic>
        <p:nvPicPr>
          <p:cNvPr id="9" name="Afbeelding 9" descr="Afbeelding met lucht, buiten, grond&#10;&#10;Automatisch gegenereerde beschrijving">
            <a:extLst>
              <a:ext uri="{FF2B5EF4-FFF2-40B4-BE49-F238E27FC236}">
                <a16:creationId xmlns:a16="http://schemas.microsoft.com/office/drawing/2014/main" xmlns="" id="{C11627B2-7A09-441D-89A5-B51354C8A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701" y="666093"/>
            <a:ext cx="2743200" cy="20574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3D69309D-595C-4400-BEA5-D79DBEFAC716}"/>
              </a:ext>
            </a:extLst>
          </p:cNvPr>
          <p:cNvSpPr txBox="1"/>
          <p:nvPr/>
        </p:nvSpPr>
        <p:spPr>
          <a:xfrm>
            <a:off x="403921" y="401191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b="1" dirty="0">
                <a:cs typeface="Calibri"/>
              </a:rPr>
              <a:t>Knowledge development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6D0633E3-22B1-4F47-9581-054CF8F3F19E}"/>
              </a:ext>
            </a:extLst>
          </p:cNvPr>
          <p:cNvSpPr txBox="1"/>
          <p:nvPr/>
        </p:nvSpPr>
        <p:spPr>
          <a:xfrm>
            <a:off x="8996448" y="385914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b="1" dirty="0" err="1">
                <a:cs typeface="Calibri"/>
              </a:rPr>
              <a:t>Growth</a:t>
            </a:r>
            <a:r>
              <a:rPr lang="nl-NL" b="1" dirty="0">
                <a:cs typeface="Calibri"/>
              </a:rPr>
              <a:t> monitoring </a:t>
            </a:r>
            <a:r>
              <a:rPr lang="nl-NL" b="1" dirty="0" err="1">
                <a:cs typeface="Calibri"/>
              </a:rPr>
              <a:t>and</a:t>
            </a:r>
            <a:r>
              <a:rPr lang="nl-NL" b="1" dirty="0">
                <a:cs typeface="Calibri"/>
              </a:rPr>
              <a:t> promotion services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86706526-9043-4EBA-B9D7-221D876D2925}"/>
              </a:ext>
            </a:extLst>
          </p:cNvPr>
          <p:cNvSpPr txBox="1"/>
          <p:nvPr/>
        </p:nvSpPr>
        <p:spPr>
          <a:xfrm>
            <a:off x="9002827" y="655505"/>
            <a:ext cx="2743200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b="1" dirty="0">
                <a:cs typeface="Calibri"/>
              </a:rPr>
              <a:t>Gardening workshops</a:t>
            </a:r>
          </a:p>
          <a:p>
            <a:pPr algn="ctr"/>
            <a:r>
              <a:rPr lang="nl-NL" sz="1400" dirty="0">
                <a:cs typeface="Calibri"/>
              </a:rPr>
              <a:t>(Planting </a:t>
            </a:r>
            <a:r>
              <a:rPr lang="nl-NL" sz="1400" dirty="0" err="1">
                <a:cs typeface="Calibri"/>
              </a:rPr>
              <a:t>vegetables</a:t>
            </a:r>
            <a:r>
              <a:rPr lang="nl-NL" sz="1400" dirty="0">
                <a:cs typeface="Calibri"/>
              </a:rPr>
              <a:t>, </a:t>
            </a:r>
            <a:r>
              <a:rPr lang="nl-NL" sz="1400" dirty="0" err="1">
                <a:cs typeface="Calibri"/>
              </a:rPr>
              <a:t>mushroom</a:t>
            </a:r>
            <a:r>
              <a:rPr lang="nl-NL" sz="1400" dirty="0">
                <a:cs typeface="Calibri"/>
              </a:rPr>
              <a:t> </a:t>
            </a:r>
            <a:r>
              <a:rPr lang="nl-NL" sz="1400" dirty="0" err="1">
                <a:cs typeface="Calibri"/>
              </a:rPr>
              <a:t>cultivation</a:t>
            </a:r>
            <a:r>
              <a:rPr lang="nl-NL" sz="1400" dirty="0">
                <a:cs typeface="Calibri"/>
              </a:rPr>
              <a:t>)</a:t>
            </a:r>
            <a:endParaRPr lang="nl-NL" sz="1400" b="1" dirty="0">
              <a:cs typeface="Calibri"/>
            </a:endParaRPr>
          </a:p>
          <a:p>
            <a:pPr algn="ctr"/>
            <a:endParaRPr lang="nl-NL" sz="1400" b="1" dirty="0">
              <a:cs typeface="Calibri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60936BBF-9689-466F-877B-72DC382A4E1D}"/>
              </a:ext>
            </a:extLst>
          </p:cNvPr>
          <p:cNvSpPr txBox="1"/>
          <p:nvPr/>
        </p:nvSpPr>
        <p:spPr>
          <a:xfrm>
            <a:off x="4689366" y="4013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b="1" dirty="0">
                <a:cs typeface="Calibri"/>
              </a:rPr>
              <a:t>Cooking workshops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DF033250-2995-4517-87A8-23C8958E8CE2}"/>
              </a:ext>
            </a:extLst>
          </p:cNvPr>
          <p:cNvSpPr txBox="1"/>
          <p:nvPr/>
        </p:nvSpPr>
        <p:spPr>
          <a:xfrm>
            <a:off x="571822" y="406169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b="1" dirty="0">
                <a:cs typeface="Calibri"/>
              </a:rPr>
              <a:t>Food Security </a:t>
            </a:r>
            <a:r>
              <a:rPr lang="nl-NL" b="1" dirty="0" err="1">
                <a:cs typeface="Calibri"/>
              </a:rPr>
              <a:t>Improvement</a:t>
            </a:r>
            <a:r>
              <a:rPr lang="nl-NL" b="1" dirty="0">
                <a:cs typeface="Calibri"/>
              </a:rPr>
              <a:t> </a:t>
            </a:r>
            <a:r>
              <a:rPr lang="nl-NL" b="1" dirty="0" err="1">
                <a:cs typeface="Calibri"/>
              </a:rPr>
              <a:t>Activities</a:t>
            </a:r>
            <a:r>
              <a:rPr lang="nl-NL" b="1" dirty="0">
                <a:cs typeface="Calibri"/>
              </a:rPr>
              <a:t>:</a:t>
            </a:r>
          </a:p>
          <a:p>
            <a:r>
              <a:rPr lang="nl-NL" sz="1400" dirty="0">
                <a:cs typeface="Calibri"/>
              </a:rPr>
              <a:t>1. Shopping experiment market</a:t>
            </a:r>
          </a:p>
          <a:p>
            <a:r>
              <a:rPr lang="nl-NL" sz="1400" dirty="0">
                <a:cs typeface="Calibri"/>
              </a:rPr>
              <a:t>2. Shopping experiment </a:t>
            </a:r>
            <a:r>
              <a:rPr lang="nl-NL" sz="1400" dirty="0" err="1">
                <a:cs typeface="Calibri"/>
              </a:rPr>
              <a:t>to</a:t>
            </a:r>
            <a:r>
              <a:rPr lang="nl-NL" sz="1400" dirty="0">
                <a:cs typeface="Calibri"/>
              </a:rPr>
              <a:t> kiosk</a:t>
            </a:r>
          </a:p>
        </p:txBody>
      </p:sp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9D356DFD-7B4D-4138-B9CD-EAB2DDD7D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66" t="24668" r="56335" b="48884"/>
          <a:stretch/>
        </p:blipFill>
        <p:spPr>
          <a:xfrm>
            <a:off x="301296" y="4455830"/>
            <a:ext cx="2943448" cy="2221098"/>
          </a:xfrm>
          <a:prstGeom prst="rect">
            <a:avLst/>
          </a:prstGeom>
        </p:spPr>
      </p:pic>
      <p:pic>
        <p:nvPicPr>
          <p:cNvPr id="20" name="Afbeelding 20">
            <a:extLst>
              <a:ext uri="{FF2B5EF4-FFF2-40B4-BE49-F238E27FC236}">
                <a16:creationId xmlns:a16="http://schemas.microsoft.com/office/drawing/2014/main" xmlns="" id="{5F067EAE-F778-4716-B632-1256B13C1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00" t="31013" r="16941" b="23173"/>
          <a:stretch/>
        </p:blipFill>
        <p:spPr>
          <a:xfrm>
            <a:off x="8639502" y="1453629"/>
            <a:ext cx="3206415" cy="1922761"/>
          </a:xfrm>
          <a:prstGeom prst="rect">
            <a:avLst/>
          </a:prstGeom>
        </p:spPr>
      </p:pic>
      <p:pic>
        <p:nvPicPr>
          <p:cNvPr id="21" name="Afbeelding 21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49025645-9A85-46E0-A344-EBE2EBA30B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10" t="18235" r="59598" b="47726"/>
          <a:stretch/>
        </p:blipFill>
        <p:spPr>
          <a:xfrm>
            <a:off x="4479158" y="4505545"/>
            <a:ext cx="3232790" cy="2160376"/>
          </a:xfrm>
          <a:prstGeom prst="rect">
            <a:avLst/>
          </a:prstGeom>
        </p:spPr>
      </p:pic>
      <p:pic>
        <p:nvPicPr>
          <p:cNvPr id="22" name="Afbeelding 22">
            <a:extLst>
              <a:ext uri="{FF2B5EF4-FFF2-40B4-BE49-F238E27FC236}">
                <a16:creationId xmlns:a16="http://schemas.microsoft.com/office/drawing/2014/main" xmlns="" id="{70C9A6D7-64E9-4256-B89F-71F72BC55E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11" t="52752" r="17221" b="18389"/>
          <a:stretch/>
        </p:blipFill>
        <p:spPr>
          <a:xfrm>
            <a:off x="345090" y="1519940"/>
            <a:ext cx="3200445" cy="1884887"/>
          </a:xfrm>
          <a:prstGeom prst="rect">
            <a:avLst/>
          </a:prstGeom>
        </p:spPr>
      </p:pic>
      <p:pic>
        <p:nvPicPr>
          <p:cNvPr id="23" name="Afbeelding 23" descr="Afbeelding met tekst, persoon, tafel, winkel&#10;&#10;Automatisch gegenereerde beschrijving">
            <a:extLst>
              <a:ext uri="{FF2B5EF4-FFF2-40B4-BE49-F238E27FC236}">
                <a16:creationId xmlns:a16="http://schemas.microsoft.com/office/drawing/2014/main" xmlns="" id="{21922CB4-9130-4C53-ACD2-F87EBA601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538" y="4502369"/>
            <a:ext cx="2970923" cy="2162503"/>
          </a:xfrm>
          <a:prstGeom prst="rect">
            <a:avLst/>
          </a:prstGeom>
        </p:spPr>
      </p:pic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xmlns="" id="{1F0D7C0E-287C-4C30-91EB-204AF82E07CF}"/>
              </a:ext>
            </a:extLst>
          </p:cNvPr>
          <p:cNvCxnSpPr/>
          <p:nvPr/>
        </p:nvCxnSpPr>
        <p:spPr>
          <a:xfrm>
            <a:off x="7962572" y="314970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xmlns="" id="{4FBD69E6-0343-4423-93A3-9DAF6CF0CE5A}"/>
              </a:ext>
            </a:extLst>
          </p:cNvPr>
          <p:cNvCxnSpPr>
            <a:cxnSpLocks/>
          </p:cNvCxnSpPr>
          <p:nvPr/>
        </p:nvCxnSpPr>
        <p:spPr>
          <a:xfrm>
            <a:off x="7945056" y="986329"/>
            <a:ext cx="607848" cy="275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xmlns="" id="{87C1F3B9-3A75-481E-A485-DB819A14E8E5}"/>
              </a:ext>
            </a:extLst>
          </p:cNvPr>
          <p:cNvCxnSpPr>
            <a:cxnSpLocks/>
          </p:cNvCxnSpPr>
          <p:nvPr/>
        </p:nvCxnSpPr>
        <p:spPr>
          <a:xfrm flipH="1">
            <a:off x="3175109" y="3114674"/>
            <a:ext cx="1065048" cy="87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xmlns="" id="{0721E908-EB11-4433-A817-688330C026C7}"/>
              </a:ext>
            </a:extLst>
          </p:cNvPr>
          <p:cNvCxnSpPr>
            <a:cxnSpLocks/>
          </p:cNvCxnSpPr>
          <p:nvPr/>
        </p:nvCxnSpPr>
        <p:spPr>
          <a:xfrm flipH="1">
            <a:off x="3534211" y="986327"/>
            <a:ext cx="592083" cy="275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xmlns="" id="{9592A0D2-E14E-47E9-904F-98D2ACE8B7D7}"/>
              </a:ext>
            </a:extLst>
          </p:cNvPr>
          <p:cNvCxnSpPr>
            <a:cxnSpLocks/>
          </p:cNvCxnSpPr>
          <p:nvPr/>
        </p:nvCxnSpPr>
        <p:spPr>
          <a:xfrm>
            <a:off x="6140778" y="3657708"/>
            <a:ext cx="3504" cy="432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B9123544-FBD7-4C61-8FDF-468285DC1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9584" y="5446294"/>
            <a:ext cx="1680411" cy="16804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85CED099-8FE1-4A52-A26B-206044CD9A73}"/>
              </a:ext>
            </a:extLst>
          </p:cNvPr>
          <p:cNvSpPr txBox="1"/>
          <p:nvPr/>
        </p:nvSpPr>
        <p:spPr>
          <a:xfrm>
            <a:off x="4820745" y="2744952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Activities for the first and second target group are currently prioritized.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64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xmlns="" id="{52899271-66F9-4DD4-9667-A049E59D30DE}"/>
              </a:ext>
            </a:extLst>
          </p:cNvPr>
          <p:cNvSpPr/>
          <p:nvPr/>
        </p:nvSpPr>
        <p:spPr>
          <a:xfrm>
            <a:off x="5598695" y="1036721"/>
            <a:ext cx="6507078" cy="48527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65857AAF-1269-4C86-AE56-C94224C3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584" y="5446294"/>
            <a:ext cx="1680411" cy="16804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CA978A23-4EB2-4374-8447-FB4FFBCB47F2}"/>
              </a:ext>
            </a:extLst>
          </p:cNvPr>
          <p:cNvSpPr txBox="1"/>
          <p:nvPr/>
        </p:nvSpPr>
        <p:spPr>
          <a:xfrm>
            <a:off x="5796065" y="1119163"/>
            <a:ext cx="6100977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RRC aims to raise awareness of the importance of stunting prevention via social media by sharing educative content about stunting, pregnant &amp; lactating mothers, healthy lifestyle, parenting, clean environment, and more.</a:t>
            </a: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ea typeface="+mn-lt"/>
                <a:cs typeface="+mn-lt"/>
              </a:rPr>
              <a:t>WhatsApp, Instagram, Facebook were chosen as social media channels because of the high number of users in Indonesia. </a:t>
            </a:r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r>
              <a:rPr lang="en-US" b="1" dirty="0">
                <a:ea typeface="+mn-lt"/>
                <a:cs typeface="+mn-lt"/>
              </a:rPr>
              <a:t>The RRC Instagram is started in December 2020 and now has </a:t>
            </a:r>
            <a:r>
              <a:rPr lang="en-US" b="1" smtClean="0">
                <a:ea typeface="+mn-lt"/>
                <a:cs typeface="+mn-lt"/>
              </a:rPr>
              <a:t>more than 300 followers</a:t>
            </a:r>
            <a:r>
              <a:rPr lang="en-US" b="1" dirty="0">
                <a:ea typeface="+mn-lt"/>
                <a:cs typeface="+mn-lt"/>
              </a:rPr>
              <a:t>.</a:t>
            </a:r>
          </a:p>
          <a:p>
            <a:pPr algn="ctr"/>
            <a:endParaRPr lang="en-US" b="1" dirty="0">
              <a:cs typeface="Calibri"/>
            </a:endParaRPr>
          </a:p>
          <a:p>
            <a:pPr algn="ctr"/>
            <a:r>
              <a:rPr lang="en-US" dirty="0">
                <a:ea typeface="+mn-lt"/>
                <a:cs typeface="+mn-lt"/>
              </a:rPr>
              <a:t>Most users RRC have reached come from Bandung. While the rest are users from Jakarta, Bogor, Bekasi, Surabaya.</a:t>
            </a:r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r>
              <a:rPr lang="en-US" b="1" dirty="0">
                <a:ea typeface="+mn-lt"/>
                <a:cs typeface="+mn-lt"/>
              </a:rPr>
              <a:t>During the COVID-19 lockdown a WhatsApp group chat is used to reach RRC's main target group (pregnant women and young parents).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xmlns="" id="{749AAE97-DF85-4675-A32F-078A43E0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04" y="31023"/>
            <a:ext cx="4133248" cy="686201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786F26FA-18B6-4968-AEB2-222ED9393F96}"/>
              </a:ext>
            </a:extLst>
          </p:cNvPr>
          <p:cNvSpPr txBox="1"/>
          <p:nvPr/>
        </p:nvSpPr>
        <p:spPr>
          <a:xfrm>
            <a:off x="6902939" y="367323"/>
            <a:ext cx="38959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Outreach and social media </a:t>
            </a:r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xmlns="" id="{3729F691-6915-4F46-AD7A-2EF215B13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404" y="5957231"/>
            <a:ext cx="680436" cy="66291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161B9117-0164-40CD-8992-4E6014544F70}"/>
              </a:ext>
            </a:extLst>
          </p:cNvPr>
          <p:cNvSpPr txBox="1"/>
          <p:nvPr/>
        </p:nvSpPr>
        <p:spPr>
          <a:xfrm>
            <a:off x="6169572" y="609950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dirty="0">
                <a:cs typeface="Calibri"/>
              </a:rPr>
              <a:t>@ruangriungceria</a:t>
            </a:r>
          </a:p>
        </p:txBody>
      </p:sp>
    </p:spTree>
    <p:extLst>
      <p:ext uri="{BB962C8B-B14F-4D97-AF65-F5344CB8AC3E}">
        <p14:creationId xmlns:p14="http://schemas.microsoft.com/office/powerpoint/2010/main" val="91700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B62B2F75-4B52-4F32-B116-BF228841B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584" y="5446294"/>
            <a:ext cx="1680411" cy="1680411"/>
          </a:xfrm>
          <a:prstGeom prst="rect">
            <a:avLst/>
          </a:prstGeom>
        </p:spPr>
      </p:pic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950E184D-44CE-459B-B3B9-4FE2437E4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3" y="-2005"/>
            <a:ext cx="3510836" cy="6831931"/>
          </a:xfrm>
          <a:prstGeom prst="rect">
            <a:avLst/>
          </a:prstGeom>
        </p:spPr>
      </p:pic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62A858E1-E6C4-4DC5-B0DA-AFA55366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984" y="-2005"/>
            <a:ext cx="3510836" cy="6831931"/>
          </a:xfrm>
          <a:prstGeom prst="rect">
            <a:avLst/>
          </a:prstGeom>
        </p:spPr>
      </p:pic>
      <p:pic>
        <p:nvPicPr>
          <p:cNvPr id="7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F04CAB56-A3A7-4863-953B-9946BF9EE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4" t="27733" r="5974" b="27333"/>
          <a:stretch/>
        </p:blipFill>
        <p:spPr>
          <a:xfrm>
            <a:off x="7795974" y="80510"/>
            <a:ext cx="4012489" cy="401164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F64FCBA7-9BAE-48EF-8C3B-81B537AA9D11}"/>
              </a:ext>
            </a:extLst>
          </p:cNvPr>
          <p:cNvSpPr txBox="1"/>
          <p:nvPr/>
        </p:nvSpPr>
        <p:spPr>
          <a:xfrm>
            <a:off x="7693573" y="4356538"/>
            <a:ext cx="42759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In April 2021, Heights and Minds provided a training on Growth Monitoring and Promotion (GMP) to assure high quality Child GMP services at RRC.</a:t>
            </a:r>
            <a:endParaRPr lang="nl-NL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6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EB6B3CD5-A3D9-4E7A-9700-C18542E44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584" y="5446294"/>
            <a:ext cx="1680411" cy="1680411"/>
          </a:xfrm>
          <a:prstGeom prst="rect">
            <a:avLst/>
          </a:prstGeom>
        </p:spPr>
      </p:pic>
      <p:pic>
        <p:nvPicPr>
          <p:cNvPr id="4" name="Afbeelding 4">
            <a:extLst>
              <a:ext uri="{FF2B5EF4-FFF2-40B4-BE49-F238E27FC236}">
                <a16:creationId xmlns:a16="http://schemas.microsoft.com/office/drawing/2014/main" xmlns="" id="{E8DDDA5E-BCCD-4423-81CB-1A9F45565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2" t="26870" r="38054" b="17036"/>
          <a:stretch/>
        </p:blipFill>
        <p:spPr>
          <a:xfrm>
            <a:off x="252663" y="90738"/>
            <a:ext cx="6040478" cy="6618029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xmlns="" id="{B2251A92-EF45-4C72-B150-5AC4C4EF8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92" t="19817" r="28253" b="33841"/>
          <a:stretch/>
        </p:blipFill>
        <p:spPr>
          <a:xfrm>
            <a:off x="6408821" y="140870"/>
            <a:ext cx="5778295" cy="2881739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xmlns="" id="{0BEACA55-A52F-45B2-A573-28E238830C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2" t="33228" r="29806" b="24882"/>
          <a:stretch/>
        </p:blipFill>
        <p:spPr>
          <a:xfrm>
            <a:off x="6408821" y="2858001"/>
            <a:ext cx="5786294" cy="266531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4FB5D97D-1D7F-4CB3-8638-442183E8E4F1}"/>
              </a:ext>
            </a:extLst>
          </p:cNvPr>
          <p:cNvSpPr txBox="1"/>
          <p:nvPr/>
        </p:nvSpPr>
        <p:spPr>
          <a:xfrm>
            <a:off x="6613904" y="5955323"/>
            <a:ext cx="38959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Budget and costs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xmlns="" id="{8D923F68-F0B5-484E-AEA6-06FD617AB014}"/>
              </a:ext>
            </a:extLst>
          </p:cNvPr>
          <p:cNvSpPr/>
          <p:nvPr/>
        </p:nvSpPr>
        <p:spPr>
          <a:xfrm>
            <a:off x="874341" y="6364266"/>
            <a:ext cx="3476596" cy="414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FFAA510D-D74D-4ED8-8B62-E62833336BD3}"/>
              </a:ext>
            </a:extLst>
          </p:cNvPr>
          <p:cNvSpPr txBox="1"/>
          <p:nvPr/>
        </p:nvSpPr>
        <p:spPr>
          <a:xfrm>
            <a:off x="1098331" y="6362262"/>
            <a:ext cx="30147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 err="1">
                <a:cs typeface="Calibri"/>
              </a:rPr>
              <a:t>Note</a:t>
            </a:r>
            <a:r>
              <a:rPr lang="nl-NL" dirty="0">
                <a:cs typeface="Calibri"/>
              </a:rPr>
              <a:t>: 1 USD  = </a:t>
            </a:r>
            <a:r>
              <a:rPr lang="nl-NL" dirty="0">
                <a:ea typeface="+mn-lt"/>
                <a:cs typeface="+mn-lt"/>
              </a:rPr>
              <a:t>14408,30 IDR</a:t>
            </a:r>
          </a:p>
        </p:txBody>
      </p:sp>
    </p:spTree>
    <p:extLst>
      <p:ext uri="{BB962C8B-B14F-4D97-AF65-F5344CB8AC3E}">
        <p14:creationId xmlns:p14="http://schemas.microsoft.com/office/powerpoint/2010/main" val="252826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xmlns="" id="{77787221-B6FA-4746-8A93-7C9E2A348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79" t="18972" r="28591" b="28764"/>
          <a:stretch/>
        </p:blipFill>
        <p:spPr>
          <a:xfrm>
            <a:off x="1702674" y="494094"/>
            <a:ext cx="8666923" cy="5790258"/>
          </a:xfrm>
          <a:prstGeom prst="rect">
            <a:avLst/>
          </a:prstGeom>
        </p:spPr>
      </p:pic>
      <p:pic>
        <p:nvPicPr>
          <p:cNvPr id="4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B5D1B807-CF1D-44CF-988E-9F0F94740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584" y="5446294"/>
            <a:ext cx="1680411" cy="16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6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825AC16D-4037-43F6-8DC2-F55D224EE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3" t="37468" r="28659" b="33924"/>
          <a:stretch/>
        </p:blipFill>
        <p:spPr>
          <a:xfrm>
            <a:off x="2026745" y="2727543"/>
            <a:ext cx="8143658" cy="297193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31ECDCDB-3931-4EB4-BA9E-27E5A48FE5C9}"/>
              </a:ext>
            </a:extLst>
          </p:cNvPr>
          <p:cNvSpPr txBox="1"/>
          <p:nvPr/>
        </p:nvSpPr>
        <p:spPr>
          <a:xfrm>
            <a:off x="1886607" y="695435"/>
            <a:ext cx="841002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order to ensure the sustainability of RRC, there’s a need to be financially</a:t>
            </a:r>
            <a:endParaRPr lang="nl-NL" b="1">
              <a:solidFill>
                <a:schemeClr val="accent1">
                  <a:lumMod val="60000"/>
                  <a:lumOff val="40000"/>
                </a:schemeClr>
              </a:solidFill>
              <a:cs typeface="Calibri" panose="020F0502020204030204"/>
            </a:endParaRPr>
          </a:p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independent. 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cs typeface="Calibri"/>
            </a:endParaRPr>
          </a:p>
          <a:p>
            <a:pPr algn="ctr"/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cs typeface="Calibri"/>
            </a:endParaRPr>
          </a:p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Therefore, Heights and Minds Foundation will provide the operational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  <a:cs typeface="Calibri" panose="020F0502020204030204"/>
            </a:endParaRPr>
          </a:p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funds for three years while Tunas Nusa develops funding system suited for the regional, cultural, economic condition of the area to be financially independent.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cs typeface="Calibri" panose="020F0502020204030204"/>
            </a:endParaRPr>
          </a:p>
        </p:txBody>
      </p:sp>
      <p:pic>
        <p:nvPicPr>
          <p:cNvPr id="5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9996ED85-84E7-41EB-9614-22EB7CCF9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584" y="5446294"/>
            <a:ext cx="1680411" cy="16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9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7A91231-159D-4060-A48F-25C37D10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 Light" panose="020F0302020204030204"/>
              </a:rPr>
              <a:t>Next steps: September 2021 onwards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cs typeface="Calibri Light" panose="020F03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5F0844D-5889-4D4E-8C6C-DAE132DD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>
                <a:cs typeface="Calibri"/>
              </a:rPr>
              <a:t>Optimizing Child GMP services</a:t>
            </a:r>
          </a:p>
          <a:p>
            <a:r>
              <a:rPr lang="en-US" sz="1800" b="1" dirty="0">
                <a:cs typeface="Calibri"/>
              </a:rPr>
              <a:t>Continuing Heights and Minds E-learning training for </a:t>
            </a:r>
            <a:r>
              <a:rPr lang="en-US" sz="1800" b="1" dirty="0" err="1">
                <a:cs typeface="Calibri"/>
              </a:rPr>
              <a:t>MindUp</a:t>
            </a:r>
            <a:r>
              <a:rPr lang="en-US" sz="1800" b="1" dirty="0">
                <a:cs typeface="Calibri"/>
              </a:rPr>
              <a:t> Managers</a:t>
            </a:r>
          </a:p>
          <a:p>
            <a:r>
              <a:rPr lang="en-US" sz="1800" b="1" dirty="0">
                <a:cs typeface="Calibri"/>
              </a:rPr>
              <a:t>Introducing Heights and Minds Highway platform: </a:t>
            </a:r>
            <a:r>
              <a:rPr lang="en-US" sz="1800" dirty="0">
                <a:ea typeface="+mn-lt"/>
                <a:cs typeface="+mn-lt"/>
              </a:rPr>
              <a:t> IT company </a:t>
            </a:r>
            <a:r>
              <a:rPr lang="en-US" sz="1800" dirty="0" err="1">
                <a:ea typeface="+mn-lt"/>
                <a:cs typeface="+mn-lt"/>
              </a:rPr>
              <a:t>ServiceHeroes</a:t>
            </a:r>
            <a:r>
              <a:rPr lang="en-US" sz="1800" dirty="0">
                <a:ea typeface="+mn-lt"/>
                <a:cs typeface="+mn-lt"/>
              </a:rPr>
              <a:t> is providing Heights and Minds with a license to their </a:t>
            </a:r>
            <a:r>
              <a:rPr lang="en-US" sz="1800" i="1" dirty="0" err="1">
                <a:ea typeface="+mn-lt"/>
                <a:cs typeface="+mn-lt"/>
              </a:rPr>
              <a:t>ServiceHighway</a:t>
            </a:r>
            <a:r>
              <a:rPr lang="en-US" sz="1800" i="1" dirty="0"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platform, a multilayered platform with multiple applications. Soon this platform will be used at RRC to minimize reporting and administrative requirements while at the same time maintaining real-time data availability and transparency. </a:t>
            </a:r>
            <a:endParaRPr lang="en-US" dirty="0"/>
          </a:p>
          <a:p>
            <a:r>
              <a:rPr lang="en-US" sz="1800" b="1" dirty="0">
                <a:cs typeface="Calibri"/>
              </a:rPr>
              <a:t>Testing first 1,000 days survey with target group: </a:t>
            </a:r>
            <a:r>
              <a:rPr lang="en-US" sz="1800" dirty="0">
                <a:ea typeface="+mn-lt"/>
                <a:cs typeface="+mn-lt"/>
              </a:rPr>
              <a:t>Heights and Minds Foundation started developing a survey as a monitoring and evaluation tool for the services provided by RRC.</a:t>
            </a:r>
          </a:p>
          <a:p>
            <a:r>
              <a:rPr lang="en-US" sz="1800" b="1" dirty="0">
                <a:cs typeface="Calibri"/>
              </a:rPr>
              <a:t>Entrepreneurship activities: </a:t>
            </a:r>
            <a:r>
              <a:rPr lang="en-US" sz="1800" dirty="0">
                <a:cs typeface="Calibri"/>
              </a:rPr>
              <a:t>RRC will look at several sources of funding in order to operate financially independent within 3 years.</a:t>
            </a:r>
            <a:r>
              <a:rPr lang="en-US" sz="1800" dirty="0">
                <a:ea typeface="+mn-lt"/>
                <a:cs typeface="+mn-lt"/>
              </a:rPr>
              <a:t> One of them is socio-entrepreneurship; using profit obtained by selling RRC's products to fund the program.</a:t>
            </a:r>
            <a:endParaRPr lang="en-US" dirty="0">
              <a:cs typeface="Calibri"/>
            </a:endParaRPr>
          </a:p>
          <a:p>
            <a:r>
              <a:rPr lang="en-US" sz="1800" b="1" dirty="0">
                <a:cs typeface="Calibri"/>
              </a:rPr>
              <a:t>During COVID-19 lockdown: </a:t>
            </a:r>
            <a:r>
              <a:rPr lang="en-US" sz="1800" dirty="0">
                <a:ea typeface="+mn-lt"/>
                <a:cs typeface="+mn-lt"/>
              </a:rPr>
              <a:t>Optimizing communication, information and learning activities through social media</a:t>
            </a:r>
            <a:endParaRPr lang="nl-NL" dirty="0">
              <a:ea typeface="+mn-lt"/>
              <a:cs typeface="+mn-lt"/>
            </a:endParaRPr>
          </a:p>
        </p:txBody>
      </p:sp>
      <p:pic>
        <p:nvPicPr>
          <p:cNvPr id="5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86FBA4C2-9F15-4AF0-8225-E07C457F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584" y="5446294"/>
            <a:ext cx="1680411" cy="16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0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94BE4858A1A043B65A82ABF1502DCD" ma:contentTypeVersion="9" ma:contentTypeDescription="Een nieuw document maken." ma:contentTypeScope="" ma:versionID="46dba570ec96a2073d231e45a3fa8de9">
  <xsd:schema xmlns:xsd="http://www.w3.org/2001/XMLSchema" xmlns:xs="http://www.w3.org/2001/XMLSchema" xmlns:p="http://schemas.microsoft.com/office/2006/metadata/properties" xmlns:ns2="694ea124-1d28-4c74-8e80-232900e78457" targetNamespace="http://schemas.microsoft.com/office/2006/metadata/properties" ma:root="true" ma:fieldsID="966dd20700fcd4a0efc690f547957207" ns2:_="">
    <xsd:import namespace="694ea124-1d28-4c74-8e80-232900e78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ea124-1d28-4c74-8e80-232900e78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A7D9A3-3D2C-439B-9E7B-29207F7F3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4ea124-1d28-4c74-8e80-232900e784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BB9CD4-2639-4FD5-BEA6-E87D6B7A42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F58B7C-A0F7-4F5E-B5E6-B442F96012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255</Words>
  <Application>Microsoft Office PowerPoint</Application>
  <PresentationFormat>Breedbeeld</PresentationFormat>
  <Paragraphs>54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A Tunas Nusa &amp; Heights and Minds Foundation Partnership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Next steps: September 2021 onwards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Sigrid Kramer</cp:lastModifiedBy>
  <cp:revision>707</cp:revision>
  <dcterms:created xsi:type="dcterms:W3CDTF">2021-08-10T11:41:27Z</dcterms:created>
  <dcterms:modified xsi:type="dcterms:W3CDTF">2021-09-13T08:56:24Z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0x010100B994BE4858A1A043B65A82ABF1502DCD</vt:lpwstr>
  </property>
</Properties>
</file>