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5" r:id="rId5"/>
    <p:sldId id="257" r:id="rId6"/>
    <p:sldId id="259" r:id="rId7"/>
    <p:sldId id="260" r:id="rId8"/>
    <p:sldId id="261" r:id="rId9"/>
    <p:sldId id="262" r:id="rId10"/>
    <p:sldId id="263" r:id="rId11"/>
    <p:sldId id="266" r:id="rId12"/>
    <p:sldId id="264"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rid Kramer" initials="SK" lastIdx="2" clrIdx="0">
    <p:extLst>
      <p:ext uri="{19B8F6BF-5375-455C-9EA6-DF929625EA0E}">
        <p15:presenceInfo xmlns:p15="http://schemas.microsoft.com/office/powerpoint/2012/main" userId="S::skramer@heightsandminds.org::989bc218-1f3b-451b-a8e3-e98c871bd0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CBB18-1A5B-4FCB-B6EE-130DD3380A98}" v="349" dt="2021-08-30T16:00:59.684"/>
    <p1510:client id="{E1EEA7B9-5DFB-4A07-8079-EC0DAC5D6875}" v="1824" dt="2021-08-13T12:32:24.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0" d="100"/>
          <a:sy n="70" d="100"/>
        </p:scale>
        <p:origin x="3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Kramer" userId="S::skramer@heightsandminds.org::989bc218-1f3b-451b-a8e3-e98c871bd0cd" providerId="AD" clId="Web-{7B7CBB18-1A5B-4FCB-B6EE-130DD3380A98}"/>
    <pc:docChg chg="addSld modSld">
      <pc:chgData name="Sigrid Kramer" userId="S::skramer@heightsandminds.org::989bc218-1f3b-451b-a8e3-e98c871bd0cd" providerId="AD" clId="Web-{7B7CBB18-1A5B-4FCB-B6EE-130DD3380A98}" dt="2021-08-30T16:00:55.591" v="223" actId="20577"/>
      <pc:docMkLst>
        <pc:docMk/>
      </pc:docMkLst>
      <pc:sldChg chg="modSp delCm">
        <pc:chgData name="Sigrid Kramer" userId="S::skramer@heightsandminds.org::989bc218-1f3b-451b-a8e3-e98c871bd0cd" providerId="AD" clId="Web-{7B7CBB18-1A5B-4FCB-B6EE-130DD3380A98}" dt="2021-08-30T16:00:55.591" v="223" actId="20577"/>
        <pc:sldMkLst>
          <pc:docMk/>
          <pc:sldMk cId="947940436" sldId="257"/>
        </pc:sldMkLst>
        <pc:spChg chg="mod">
          <ac:chgData name="Sigrid Kramer" userId="S::skramer@heightsandminds.org::989bc218-1f3b-451b-a8e3-e98c871bd0cd" providerId="AD" clId="Web-{7B7CBB18-1A5B-4FCB-B6EE-130DD3380A98}" dt="2021-08-30T16:00:55.591" v="223" actId="20577"/>
          <ac:spMkLst>
            <pc:docMk/>
            <pc:sldMk cId="947940436" sldId="257"/>
            <ac:spMk id="8" creationId="{5B2C3BAC-E582-431E-B29F-23C802688429}"/>
          </ac:spMkLst>
        </pc:spChg>
      </pc:sldChg>
      <pc:sldChg chg="addSp delSp modSp delCm">
        <pc:chgData name="Sigrid Kramer" userId="S::skramer@heightsandminds.org::989bc218-1f3b-451b-a8e3-e98c871bd0cd" providerId="AD" clId="Web-{7B7CBB18-1A5B-4FCB-B6EE-130DD3380A98}" dt="2021-08-30T15:55:57.306" v="155" actId="1076"/>
        <pc:sldMkLst>
          <pc:docMk/>
          <pc:sldMk cId="2078085350" sldId="263"/>
        </pc:sldMkLst>
        <pc:picChg chg="add del mod">
          <ac:chgData name="Sigrid Kramer" userId="S::skramer@heightsandminds.org::989bc218-1f3b-451b-a8e3-e98c871bd0cd" providerId="AD" clId="Web-{7B7CBB18-1A5B-4FCB-B6EE-130DD3380A98}" dt="2021-08-30T15:54:25.821" v="137"/>
          <ac:picMkLst>
            <pc:docMk/>
            <pc:sldMk cId="2078085350" sldId="263"/>
            <ac:picMk id="5" creationId="{174856C5-2F95-47A2-BEC2-4704E2F6E268}"/>
          </ac:picMkLst>
        </pc:picChg>
        <pc:picChg chg="add mod">
          <ac:chgData name="Sigrid Kramer" userId="S::skramer@heightsandminds.org::989bc218-1f3b-451b-a8e3-e98c871bd0cd" providerId="AD" clId="Web-{7B7CBB18-1A5B-4FCB-B6EE-130DD3380A98}" dt="2021-08-30T15:48:44.208" v="113" actId="1076"/>
          <ac:picMkLst>
            <pc:docMk/>
            <pc:sldMk cId="2078085350" sldId="263"/>
            <ac:picMk id="6" creationId="{4D803312-0A67-4BDF-9C48-2C1D76BF9F69}"/>
          </ac:picMkLst>
        </pc:picChg>
        <pc:picChg chg="del">
          <ac:chgData name="Sigrid Kramer" userId="S::skramer@heightsandminds.org::989bc218-1f3b-451b-a8e3-e98c871bd0cd" providerId="AD" clId="Web-{7B7CBB18-1A5B-4FCB-B6EE-130DD3380A98}" dt="2021-08-30T15:46:06.175" v="101"/>
          <ac:picMkLst>
            <pc:docMk/>
            <pc:sldMk cId="2078085350" sldId="263"/>
            <ac:picMk id="7" creationId="{50914127-50B3-4E19-B094-4F39D2566354}"/>
          </ac:picMkLst>
        </pc:picChg>
        <pc:picChg chg="del">
          <ac:chgData name="Sigrid Kramer" userId="S::skramer@heightsandminds.org::989bc218-1f3b-451b-a8e3-e98c871bd0cd" providerId="AD" clId="Web-{7B7CBB18-1A5B-4FCB-B6EE-130DD3380A98}" dt="2021-08-30T15:46:07.190" v="103"/>
          <ac:picMkLst>
            <pc:docMk/>
            <pc:sldMk cId="2078085350" sldId="263"/>
            <ac:picMk id="8" creationId="{C8CFC5E8-288F-42F7-A714-0C943759B152}"/>
          </ac:picMkLst>
        </pc:picChg>
        <pc:picChg chg="del">
          <ac:chgData name="Sigrid Kramer" userId="S::skramer@heightsandminds.org::989bc218-1f3b-451b-a8e3-e98c871bd0cd" providerId="AD" clId="Web-{7B7CBB18-1A5B-4FCB-B6EE-130DD3380A98}" dt="2021-08-30T15:46:06.722" v="102"/>
          <ac:picMkLst>
            <pc:docMk/>
            <pc:sldMk cId="2078085350" sldId="263"/>
            <ac:picMk id="9" creationId="{2B726D68-28B3-4C65-B38A-05E8D373A956}"/>
          </ac:picMkLst>
        </pc:picChg>
        <pc:picChg chg="add del mod">
          <ac:chgData name="Sigrid Kramer" userId="S::skramer@heightsandminds.org::989bc218-1f3b-451b-a8e3-e98c871bd0cd" providerId="AD" clId="Web-{7B7CBB18-1A5B-4FCB-B6EE-130DD3380A98}" dt="2021-08-30T15:55:08.352" v="146"/>
          <ac:picMkLst>
            <pc:docMk/>
            <pc:sldMk cId="2078085350" sldId="263"/>
            <ac:picMk id="10" creationId="{62DDF943-33EA-4F4D-AC5C-4D0021B24B97}"/>
          </ac:picMkLst>
        </pc:picChg>
        <pc:picChg chg="add mod">
          <ac:chgData name="Sigrid Kramer" userId="S::skramer@heightsandminds.org::989bc218-1f3b-451b-a8e3-e98c871bd0cd" providerId="AD" clId="Web-{7B7CBB18-1A5B-4FCB-B6EE-130DD3380A98}" dt="2021-08-30T15:50:37.521" v="121" actId="14100"/>
          <ac:picMkLst>
            <pc:docMk/>
            <pc:sldMk cId="2078085350" sldId="263"/>
            <ac:picMk id="11" creationId="{1901E63D-DD6F-48A7-976D-0BB5884A70CE}"/>
          </ac:picMkLst>
        </pc:picChg>
        <pc:picChg chg="add mod modCrop">
          <ac:chgData name="Sigrid Kramer" userId="S::skramer@heightsandminds.org::989bc218-1f3b-451b-a8e3-e98c871bd0cd" providerId="AD" clId="Web-{7B7CBB18-1A5B-4FCB-B6EE-130DD3380A98}" dt="2021-08-30T15:55:00.634" v="145" actId="1076"/>
          <ac:picMkLst>
            <pc:docMk/>
            <pc:sldMk cId="2078085350" sldId="263"/>
            <ac:picMk id="12" creationId="{5E302C53-8E5E-4983-8842-6C8B3907D6DC}"/>
          </ac:picMkLst>
        </pc:picChg>
        <pc:picChg chg="add mod modCrop">
          <ac:chgData name="Sigrid Kramer" userId="S::skramer@heightsandminds.org::989bc218-1f3b-451b-a8e3-e98c871bd0cd" providerId="AD" clId="Web-{7B7CBB18-1A5B-4FCB-B6EE-130DD3380A98}" dt="2021-08-30T15:55:57.306" v="155" actId="1076"/>
          <ac:picMkLst>
            <pc:docMk/>
            <pc:sldMk cId="2078085350" sldId="263"/>
            <ac:picMk id="13" creationId="{CEDBF8AF-4FE5-442C-84E7-CB0244C0AA89}"/>
          </ac:picMkLst>
        </pc:picChg>
      </pc:sldChg>
      <pc:sldChg chg="addSp delSp modSp add replId">
        <pc:chgData name="Sigrid Kramer" userId="S::skramer@heightsandminds.org::989bc218-1f3b-451b-a8e3-e98c871bd0cd" providerId="AD" clId="Web-{7B7CBB18-1A5B-4FCB-B6EE-130DD3380A98}" dt="2021-08-30T16:00:15.231" v="219" actId="1076"/>
        <pc:sldMkLst>
          <pc:docMk/>
          <pc:sldMk cId="1463545067" sldId="266"/>
        </pc:sldMkLst>
        <pc:spChg chg="add mod">
          <ac:chgData name="Sigrid Kramer" userId="S::skramer@heightsandminds.org::989bc218-1f3b-451b-a8e3-e98c871bd0cd" providerId="AD" clId="Web-{7B7CBB18-1A5B-4FCB-B6EE-130DD3380A98}" dt="2021-08-30T16:00:15.231" v="219" actId="1076"/>
          <ac:spMkLst>
            <pc:docMk/>
            <pc:sldMk cId="1463545067" sldId="266"/>
            <ac:spMk id="12" creationId="{8966540F-5070-4C18-BE1E-553701A00FD3}"/>
          </ac:spMkLst>
        </pc:spChg>
        <pc:spChg chg="add del mod">
          <ac:chgData name="Sigrid Kramer" userId="S::skramer@heightsandminds.org::989bc218-1f3b-451b-a8e3-e98c871bd0cd" providerId="AD" clId="Web-{7B7CBB18-1A5B-4FCB-B6EE-130DD3380A98}" dt="2021-08-30T15:59:09.355" v="206"/>
          <ac:spMkLst>
            <pc:docMk/>
            <pc:sldMk cId="1463545067" sldId="266"/>
            <ac:spMk id="14" creationId="{B5AFF6B0-4527-4E33-A54B-85B92DF6E5F2}"/>
          </ac:spMkLst>
        </pc:spChg>
        <pc:spChg chg="add mod ord">
          <ac:chgData name="Sigrid Kramer" userId="S::skramer@heightsandminds.org::989bc218-1f3b-451b-a8e3-e98c871bd0cd" providerId="AD" clId="Web-{7B7CBB18-1A5B-4FCB-B6EE-130DD3380A98}" dt="2021-08-30T16:00:09.824" v="218" actId="1076"/>
          <ac:spMkLst>
            <pc:docMk/>
            <pc:sldMk cId="1463545067" sldId="266"/>
            <ac:spMk id="15" creationId="{A7D08804-8243-46A7-AA60-AAC8A66DF807}"/>
          </ac:spMkLst>
        </pc:spChg>
        <pc:picChg chg="add del mod">
          <ac:chgData name="Sigrid Kramer" userId="S::skramer@heightsandminds.org::989bc218-1f3b-451b-a8e3-e98c871bd0cd" providerId="AD" clId="Web-{7B7CBB18-1A5B-4FCB-B6EE-130DD3380A98}" dt="2021-08-30T15:56:27.838" v="156"/>
          <ac:picMkLst>
            <pc:docMk/>
            <pc:sldMk cId="1463545067" sldId="266"/>
            <ac:picMk id="5" creationId="{E37AF6CD-CC3E-4BDE-8CFD-3AE1EFDE6FDF}"/>
          </ac:picMkLst>
        </pc:picChg>
        <pc:picChg chg="add mod">
          <ac:chgData name="Sigrid Kramer" userId="S::skramer@heightsandminds.org::989bc218-1f3b-451b-a8e3-e98c871bd0cd" providerId="AD" clId="Web-{7B7CBB18-1A5B-4FCB-B6EE-130DD3380A98}" dt="2021-08-30T15:52:32.663" v="131" actId="1076"/>
          <ac:picMkLst>
            <pc:docMk/>
            <pc:sldMk cId="1463545067" sldId="266"/>
            <ac:picMk id="6" creationId="{9F2DC163-E378-4ABB-A6FB-447A9E9BAF07}"/>
          </ac:picMkLst>
        </pc:picChg>
        <pc:picChg chg="del">
          <ac:chgData name="Sigrid Kramer" userId="S::skramer@heightsandminds.org::989bc218-1f3b-451b-a8e3-e98c871bd0cd" providerId="AD" clId="Web-{7B7CBB18-1A5B-4FCB-B6EE-130DD3380A98}" dt="2021-08-30T15:46:00.143" v="98"/>
          <ac:picMkLst>
            <pc:docMk/>
            <pc:sldMk cId="1463545067" sldId="266"/>
            <ac:picMk id="7" creationId="{50914127-50B3-4E19-B094-4F39D2566354}"/>
          </ac:picMkLst>
        </pc:picChg>
        <pc:picChg chg="del">
          <ac:chgData name="Sigrid Kramer" userId="S::skramer@heightsandminds.org::989bc218-1f3b-451b-a8e3-e98c871bd0cd" providerId="AD" clId="Web-{7B7CBB18-1A5B-4FCB-B6EE-130DD3380A98}" dt="2021-08-30T15:46:01.690" v="100"/>
          <ac:picMkLst>
            <pc:docMk/>
            <pc:sldMk cId="1463545067" sldId="266"/>
            <ac:picMk id="8" creationId="{C8CFC5E8-288F-42F7-A714-0C943759B152}"/>
          </ac:picMkLst>
        </pc:picChg>
        <pc:picChg chg="del">
          <ac:chgData name="Sigrid Kramer" userId="S::skramer@heightsandminds.org::989bc218-1f3b-451b-a8e3-e98c871bd0cd" providerId="AD" clId="Web-{7B7CBB18-1A5B-4FCB-B6EE-130DD3380A98}" dt="2021-08-30T15:46:01.097" v="99"/>
          <ac:picMkLst>
            <pc:docMk/>
            <pc:sldMk cId="1463545067" sldId="266"/>
            <ac:picMk id="9" creationId="{2B726D68-28B3-4C65-B38A-05E8D373A956}"/>
          </ac:picMkLst>
        </pc:picChg>
        <pc:picChg chg="add del mod">
          <ac:chgData name="Sigrid Kramer" userId="S::skramer@heightsandminds.org::989bc218-1f3b-451b-a8e3-e98c871bd0cd" providerId="AD" clId="Web-{7B7CBB18-1A5B-4FCB-B6EE-130DD3380A98}" dt="2021-08-30T15:54:21.649" v="136"/>
          <ac:picMkLst>
            <pc:docMk/>
            <pc:sldMk cId="1463545067" sldId="266"/>
            <ac:picMk id="10" creationId="{CF13AC03-0DFC-4BC2-BA06-AC0EC2F1B123}"/>
          </ac:picMkLst>
        </pc:picChg>
        <pc:picChg chg="add mod modCrop">
          <ac:chgData name="Sigrid Kramer" userId="S::skramer@heightsandminds.org::989bc218-1f3b-451b-a8e3-e98c871bd0cd" providerId="AD" clId="Web-{7B7CBB18-1A5B-4FCB-B6EE-130DD3380A98}" dt="2021-08-30T15:57:38.651" v="168" actId="1076"/>
          <ac:picMkLst>
            <pc:docMk/>
            <pc:sldMk cId="1463545067" sldId="266"/>
            <ac:picMk id="11" creationId="{5C4D4422-2698-42BF-B57D-7424445AE4C5}"/>
          </ac:picMkLst>
        </pc:picChg>
      </pc:sldChg>
    </pc:docChg>
  </pc:docChgLst>
  <pc:docChgLst>
    <pc:chgData name="Sigrid Kramer" userId="S::skramer@heightsandminds.org::989bc218-1f3b-451b-a8e3-e98c871bd0cd" providerId="AD" clId="Web-{E1EEA7B9-5DFB-4A07-8079-EC0DAC5D6875}"/>
    <pc:docChg chg="addSld delSld modSld sldOrd">
      <pc:chgData name="Sigrid Kramer" userId="S::skramer@heightsandminds.org::989bc218-1f3b-451b-a8e3-e98c871bd0cd" providerId="AD" clId="Web-{E1EEA7B9-5DFB-4A07-8079-EC0DAC5D6875}" dt="2021-08-13T12:32:24.873" v="1225" actId="1076"/>
      <pc:docMkLst>
        <pc:docMk/>
      </pc:docMkLst>
      <pc:sldChg chg="addSp delSp modSp del mod setBg">
        <pc:chgData name="Sigrid Kramer" userId="S::skramer@heightsandminds.org::989bc218-1f3b-451b-a8e3-e98c871bd0cd" providerId="AD" clId="Web-{E1EEA7B9-5DFB-4A07-8079-EC0DAC5D6875}" dt="2021-08-13T10:37:28.572" v="431"/>
        <pc:sldMkLst>
          <pc:docMk/>
          <pc:sldMk cId="3351439039" sldId="256"/>
        </pc:sldMkLst>
        <pc:spChg chg="mod">
          <ac:chgData name="Sigrid Kramer" userId="S::skramer@heightsandminds.org::989bc218-1f3b-451b-a8e3-e98c871bd0cd" providerId="AD" clId="Web-{E1EEA7B9-5DFB-4A07-8079-EC0DAC5D6875}" dt="2021-08-13T08:51:18.656" v="101" actId="20577"/>
          <ac:spMkLst>
            <pc:docMk/>
            <pc:sldMk cId="3351439039" sldId="256"/>
            <ac:spMk id="2" creationId="{00000000-0000-0000-0000-000000000000}"/>
          </ac:spMkLst>
        </pc:spChg>
        <pc:spChg chg="mod">
          <ac:chgData name="Sigrid Kramer" userId="S::skramer@heightsandminds.org::989bc218-1f3b-451b-a8e3-e98c871bd0cd" providerId="AD" clId="Web-{E1EEA7B9-5DFB-4A07-8079-EC0DAC5D6875}" dt="2021-08-13T09:24:43.761" v="138" actId="20577"/>
          <ac:spMkLst>
            <pc:docMk/>
            <pc:sldMk cId="3351439039" sldId="256"/>
            <ac:spMk id="3" creationId="{00000000-0000-0000-0000-000000000000}"/>
          </ac:spMkLst>
        </pc:spChg>
        <pc:spChg chg="add">
          <ac:chgData name="Sigrid Kramer" userId="S::skramer@heightsandminds.org::989bc218-1f3b-451b-a8e3-e98c871bd0cd" providerId="AD" clId="Web-{E1EEA7B9-5DFB-4A07-8079-EC0DAC5D6875}" dt="2021-08-13T08:40:46.479" v="1"/>
          <ac:spMkLst>
            <pc:docMk/>
            <pc:sldMk cId="3351439039" sldId="256"/>
            <ac:spMk id="9" creationId="{87CC2527-562A-4F69-B487-4371E5B243E7}"/>
          </ac:spMkLst>
        </pc:spChg>
        <pc:picChg chg="add mod">
          <ac:chgData name="Sigrid Kramer" userId="S::skramer@heightsandminds.org::989bc218-1f3b-451b-a8e3-e98c871bd0cd" providerId="AD" clId="Web-{E1EEA7B9-5DFB-4A07-8079-EC0DAC5D6875}" dt="2021-08-13T10:34:29.740" v="414" actId="14100"/>
          <ac:picMkLst>
            <pc:docMk/>
            <pc:sldMk cId="3351439039" sldId="256"/>
            <ac:picMk id="4" creationId="{559EB202-0A0D-452B-A859-7F702F7FA6C8}"/>
          </ac:picMkLst>
        </pc:picChg>
        <pc:picChg chg="add del mod ord">
          <ac:chgData name="Sigrid Kramer" userId="S::skramer@heightsandminds.org::989bc218-1f3b-451b-a8e3-e98c871bd0cd" providerId="AD" clId="Web-{E1EEA7B9-5DFB-4A07-8079-EC0DAC5D6875}" dt="2021-08-13T09:27:05.206" v="142"/>
          <ac:picMkLst>
            <pc:docMk/>
            <pc:sldMk cId="3351439039" sldId="256"/>
            <ac:picMk id="4" creationId="{5E88B667-1286-4DA2-9488-BCA7CAA7F6ED}"/>
          </ac:picMkLst>
        </pc:picChg>
        <pc:picChg chg="add del mod ord">
          <ac:chgData name="Sigrid Kramer" userId="S::skramer@heightsandminds.org::989bc218-1f3b-451b-a8e3-e98c871bd0cd" providerId="AD" clId="Web-{E1EEA7B9-5DFB-4A07-8079-EC0DAC5D6875}" dt="2021-08-13T10:34:05.661" v="411"/>
          <ac:picMkLst>
            <pc:docMk/>
            <pc:sldMk cId="3351439039" sldId="256"/>
            <ac:picMk id="5" creationId="{4B0147F9-2215-4532-8D7C-EC6A5D2183A6}"/>
          </ac:picMkLst>
        </pc:picChg>
        <pc:picChg chg="add del mod">
          <ac:chgData name="Sigrid Kramer" userId="S::skramer@heightsandminds.org::989bc218-1f3b-451b-a8e3-e98c871bd0cd" providerId="AD" clId="Web-{E1EEA7B9-5DFB-4A07-8079-EC0DAC5D6875}" dt="2021-08-13T08:47:22.736" v="57"/>
          <ac:picMkLst>
            <pc:docMk/>
            <pc:sldMk cId="3351439039" sldId="256"/>
            <ac:picMk id="5" creationId="{66C0DDB9-9297-494E-999D-F0B485289FEE}"/>
          </ac:picMkLst>
        </pc:picChg>
        <pc:picChg chg="add mod">
          <ac:chgData name="Sigrid Kramer" userId="S::skramer@heightsandminds.org::989bc218-1f3b-451b-a8e3-e98c871bd0cd" providerId="AD" clId="Web-{E1EEA7B9-5DFB-4A07-8079-EC0DAC5D6875}" dt="2021-08-13T09:24:55.418" v="140" actId="1076"/>
          <ac:picMkLst>
            <pc:docMk/>
            <pc:sldMk cId="3351439039" sldId="256"/>
            <ac:picMk id="6" creationId="{AFE1F42F-8FD9-440B-9BFC-F5BFB25E93A8}"/>
          </ac:picMkLst>
        </pc:picChg>
        <pc:picChg chg="add mod">
          <ac:chgData name="Sigrid Kramer" userId="S::skramer@heightsandminds.org::989bc218-1f3b-451b-a8e3-e98c871bd0cd" providerId="AD" clId="Web-{E1EEA7B9-5DFB-4A07-8079-EC0DAC5D6875}" dt="2021-08-13T09:25:06.950" v="141" actId="1076"/>
          <ac:picMkLst>
            <pc:docMk/>
            <pc:sldMk cId="3351439039" sldId="256"/>
            <ac:picMk id="7" creationId="{7DA61CF6-B10A-4ECD-8C51-5573B76E1E48}"/>
          </ac:picMkLst>
        </pc:picChg>
        <pc:cxnChg chg="add">
          <ac:chgData name="Sigrid Kramer" userId="S::skramer@heightsandminds.org::989bc218-1f3b-451b-a8e3-e98c871bd0cd" providerId="AD" clId="Web-{E1EEA7B9-5DFB-4A07-8079-EC0DAC5D6875}" dt="2021-08-13T08:40:46.479" v="1"/>
          <ac:cxnSpMkLst>
            <pc:docMk/>
            <pc:sldMk cId="3351439039" sldId="256"/>
            <ac:cxnSpMk id="11" creationId="{BCDAEC91-5BCE-4B55-9CC0-43EF94CB734B}"/>
          </ac:cxnSpMkLst>
        </pc:cxnChg>
      </pc:sldChg>
      <pc:sldChg chg="addSp delSp modSp new mod setBg addCm">
        <pc:chgData name="Sigrid Kramer" userId="S::skramer@heightsandminds.org::989bc218-1f3b-451b-a8e3-e98c871bd0cd" providerId="AD" clId="Web-{E1EEA7B9-5DFB-4A07-8079-EC0DAC5D6875}" dt="2021-08-13T12:30:44.262" v="1214"/>
        <pc:sldMkLst>
          <pc:docMk/>
          <pc:sldMk cId="947940436" sldId="257"/>
        </pc:sldMkLst>
        <pc:spChg chg="add mod">
          <ac:chgData name="Sigrid Kramer" userId="S::skramer@heightsandminds.org::989bc218-1f3b-451b-a8e3-e98c871bd0cd" providerId="AD" clId="Web-{E1EEA7B9-5DFB-4A07-8079-EC0DAC5D6875}" dt="2021-08-13T11:45:02.345" v="629" actId="1076"/>
          <ac:spMkLst>
            <pc:docMk/>
            <pc:sldMk cId="947940436" sldId="257"/>
            <ac:spMk id="4" creationId="{2E670931-F22E-469A-BD26-AD9904EB2707}"/>
          </ac:spMkLst>
        </pc:spChg>
        <pc:spChg chg="add del mod">
          <ac:chgData name="Sigrid Kramer" userId="S::skramer@heightsandminds.org::989bc218-1f3b-451b-a8e3-e98c871bd0cd" providerId="AD" clId="Web-{E1EEA7B9-5DFB-4A07-8079-EC0DAC5D6875}" dt="2021-08-13T11:44:39.657" v="619"/>
          <ac:spMkLst>
            <pc:docMk/>
            <pc:sldMk cId="947940436" sldId="257"/>
            <ac:spMk id="6" creationId="{1874AA18-4E4D-4F9A-BAA3-6FDFB28913AC}"/>
          </ac:spMkLst>
        </pc:spChg>
        <pc:spChg chg="add mod">
          <ac:chgData name="Sigrid Kramer" userId="S::skramer@heightsandminds.org::989bc218-1f3b-451b-a8e3-e98c871bd0cd" providerId="AD" clId="Web-{E1EEA7B9-5DFB-4A07-8079-EC0DAC5D6875}" dt="2021-08-13T11:43:26.703" v="596"/>
          <ac:spMkLst>
            <pc:docMk/>
            <pc:sldMk cId="947940436" sldId="257"/>
            <ac:spMk id="7" creationId="{6DA6C862-CD87-43AD-A5CC-1C7EA00BDEF1}"/>
          </ac:spMkLst>
        </pc:spChg>
        <pc:spChg chg="add mod">
          <ac:chgData name="Sigrid Kramer" userId="S::skramer@heightsandminds.org::989bc218-1f3b-451b-a8e3-e98c871bd0cd" providerId="AD" clId="Web-{E1EEA7B9-5DFB-4A07-8079-EC0DAC5D6875}" dt="2021-08-13T11:46:15.705" v="646" actId="20577"/>
          <ac:spMkLst>
            <pc:docMk/>
            <pc:sldMk cId="947940436" sldId="257"/>
            <ac:spMk id="8" creationId="{5B2C3BAC-E582-431E-B29F-23C802688429}"/>
          </ac:spMkLst>
        </pc:spChg>
        <pc:spChg chg="add del">
          <ac:chgData name="Sigrid Kramer" userId="S::skramer@heightsandminds.org::989bc218-1f3b-451b-a8e3-e98c871bd0cd" providerId="AD" clId="Web-{E1EEA7B9-5DFB-4A07-8079-EC0DAC5D6875}" dt="2021-08-13T10:01:23.213" v="159"/>
          <ac:spMkLst>
            <pc:docMk/>
            <pc:sldMk cId="947940436" sldId="257"/>
            <ac:spMk id="10" creationId="{7F23EF37-19EC-4973-A7AF-4BBF68646D7D}"/>
          </ac:spMkLst>
        </pc:spChg>
        <pc:spChg chg="add">
          <ac:chgData name="Sigrid Kramer" userId="S::skramer@heightsandminds.org::989bc218-1f3b-451b-a8e3-e98c871bd0cd" providerId="AD" clId="Web-{E1EEA7B9-5DFB-4A07-8079-EC0DAC5D6875}" dt="2021-08-13T10:01:23.213" v="159"/>
          <ac:spMkLst>
            <pc:docMk/>
            <pc:sldMk cId="947940436" sldId="257"/>
            <ac:spMk id="15" creationId="{25B97239-2685-48C8-8104-1D4E4E383D82}"/>
          </ac:spMkLst>
        </pc:spChg>
        <pc:picChg chg="add mod">
          <ac:chgData name="Sigrid Kramer" userId="S::skramer@heightsandminds.org::989bc218-1f3b-451b-a8e3-e98c871bd0cd" providerId="AD" clId="Web-{E1EEA7B9-5DFB-4A07-8079-EC0DAC5D6875}" dt="2021-08-13T10:01:23.213" v="159"/>
          <ac:picMkLst>
            <pc:docMk/>
            <pc:sldMk cId="947940436" sldId="257"/>
            <ac:picMk id="2" creationId="{A4168895-964D-4C17-87D2-0071A3C6E977}"/>
          </ac:picMkLst>
        </pc:picChg>
        <pc:picChg chg="add mod">
          <ac:chgData name="Sigrid Kramer" userId="S::skramer@heightsandminds.org::989bc218-1f3b-451b-a8e3-e98c871bd0cd" providerId="AD" clId="Web-{E1EEA7B9-5DFB-4A07-8079-EC0DAC5D6875}" dt="2021-08-13T10:01:23.213" v="159"/>
          <ac:picMkLst>
            <pc:docMk/>
            <pc:sldMk cId="947940436" sldId="257"/>
            <ac:picMk id="3" creationId="{3E41F576-CB4E-44C1-9A6F-2D481C0BBCBD}"/>
          </ac:picMkLst>
        </pc:picChg>
        <pc:picChg chg="add del mod">
          <ac:chgData name="Sigrid Kramer" userId="S::skramer@heightsandminds.org::989bc218-1f3b-451b-a8e3-e98c871bd0cd" providerId="AD" clId="Web-{E1EEA7B9-5DFB-4A07-8079-EC0DAC5D6875}" dt="2021-08-13T08:53:27.195" v="107"/>
          <ac:picMkLst>
            <pc:docMk/>
            <pc:sldMk cId="947940436" sldId="257"/>
            <ac:picMk id="3" creationId="{632E65D9-1AF8-4E26-BA91-E0AB343744C7}"/>
          </ac:picMkLst>
        </pc:picChg>
        <pc:picChg chg="add del mod ord">
          <ac:chgData name="Sigrid Kramer" userId="S::skramer@heightsandminds.org::989bc218-1f3b-451b-a8e3-e98c871bd0cd" providerId="AD" clId="Web-{E1EEA7B9-5DFB-4A07-8079-EC0DAC5D6875}" dt="2021-08-13T10:01:33.854" v="160"/>
          <ac:picMkLst>
            <pc:docMk/>
            <pc:sldMk cId="947940436" sldId="257"/>
            <ac:picMk id="4" creationId="{208E377C-1FA9-401E-8355-7CBB18A9D333}"/>
          </ac:picMkLst>
        </pc:picChg>
        <pc:picChg chg="add mod">
          <ac:chgData name="Sigrid Kramer" userId="S::skramer@heightsandminds.org::989bc218-1f3b-451b-a8e3-e98c871bd0cd" providerId="AD" clId="Web-{E1EEA7B9-5DFB-4A07-8079-EC0DAC5D6875}" dt="2021-08-13T10:01:23.213" v="159"/>
          <ac:picMkLst>
            <pc:docMk/>
            <pc:sldMk cId="947940436" sldId="257"/>
            <ac:picMk id="5" creationId="{132BED06-6D78-416E-B7EE-2EA215E32EFC}"/>
          </ac:picMkLst>
        </pc:picChg>
        <pc:picChg chg="add mod">
          <ac:chgData name="Sigrid Kramer" userId="S::skramer@heightsandminds.org::989bc218-1f3b-451b-a8e3-e98c871bd0cd" providerId="AD" clId="Web-{E1EEA7B9-5DFB-4A07-8079-EC0DAC5D6875}" dt="2021-08-13T12:29:16.683" v="1196" actId="1076"/>
          <ac:picMkLst>
            <pc:docMk/>
            <pc:sldMk cId="947940436" sldId="257"/>
            <ac:picMk id="9" creationId="{D51DFB3D-FD9B-4584-B684-B345F76E9416}"/>
          </ac:picMkLst>
        </pc:picChg>
        <pc:picChg chg="add mod">
          <ac:chgData name="Sigrid Kramer" userId="S::skramer@heightsandminds.org::989bc218-1f3b-451b-a8e3-e98c871bd0cd" providerId="AD" clId="Web-{E1EEA7B9-5DFB-4A07-8079-EC0DAC5D6875}" dt="2021-08-13T12:29:44.418" v="1201" actId="1076"/>
          <ac:picMkLst>
            <pc:docMk/>
            <pc:sldMk cId="947940436" sldId="257"/>
            <ac:picMk id="10" creationId="{CB969741-3D3C-433A-A995-7376B1D60D12}"/>
          </ac:picMkLst>
        </pc:picChg>
      </pc:sldChg>
      <pc:sldChg chg="addSp delSp modSp new del ord">
        <pc:chgData name="Sigrid Kramer" userId="S::skramer@heightsandminds.org::989bc218-1f3b-451b-a8e3-e98c871bd0cd" providerId="AD" clId="Web-{E1EEA7B9-5DFB-4A07-8079-EC0DAC5D6875}" dt="2021-08-13T09:28:39.383" v="152"/>
        <pc:sldMkLst>
          <pc:docMk/>
          <pc:sldMk cId="2306194247" sldId="258"/>
        </pc:sldMkLst>
        <pc:picChg chg="add del mod">
          <ac:chgData name="Sigrid Kramer" userId="S::skramer@heightsandminds.org::989bc218-1f3b-451b-a8e3-e98c871bd0cd" providerId="AD" clId="Web-{E1EEA7B9-5DFB-4A07-8079-EC0DAC5D6875}" dt="2021-08-13T09:28:36.665" v="151"/>
          <ac:picMkLst>
            <pc:docMk/>
            <pc:sldMk cId="2306194247" sldId="258"/>
            <ac:picMk id="2" creationId="{28410149-4D07-4C18-A44D-DFAF87C7A847}"/>
          </ac:picMkLst>
        </pc:picChg>
      </pc:sldChg>
      <pc:sldChg chg="addSp delSp modSp new">
        <pc:chgData name="Sigrid Kramer" userId="S::skramer@heightsandminds.org::989bc218-1f3b-451b-a8e3-e98c871bd0cd" providerId="AD" clId="Web-{E1EEA7B9-5DFB-4A07-8079-EC0DAC5D6875}" dt="2021-08-13T12:30:11.387" v="1208"/>
        <pc:sldMkLst>
          <pc:docMk/>
          <pc:sldMk cId="826335526" sldId="259"/>
        </pc:sldMkLst>
        <pc:spChg chg="add del mod ord">
          <ac:chgData name="Sigrid Kramer" userId="S::skramer@heightsandminds.org::989bc218-1f3b-451b-a8e3-e98c871bd0cd" providerId="AD" clId="Web-{E1EEA7B9-5DFB-4A07-8079-EC0DAC5D6875}" dt="2021-08-13T11:56:07.105" v="771"/>
          <ac:spMkLst>
            <pc:docMk/>
            <pc:sldMk cId="826335526" sldId="259"/>
            <ac:spMk id="9" creationId="{1160580E-A1DC-4A2D-B00D-D663E91079F6}"/>
          </ac:spMkLst>
        </pc:spChg>
        <pc:spChg chg="add mod ord">
          <ac:chgData name="Sigrid Kramer" userId="S::skramer@heightsandminds.org::989bc218-1f3b-451b-a8e3-e98c871bd0cd" providerId="AD" clId="Web-{E1EEA7B9-5DFB-4A07-8079-EC0DAC5D6875}" dt="2021-08-13T12:01:54.032" v="841" actId="1076"/>
          <ac:spMkLst>
            <pc:docMk/>
            <pc:sldMk cId="826335526" sldId="259"/>
            <ac:spMk id="10" creationId="{F255BF43-2FDB-40C5-9CE9-6EDBC07812F6}"/>
          </ac:spMkLst>
        </pc:spChg>
        <pc:spChg chg="add mod ord">
          <ac:chgData name="Sigrid Kramer" userId="S::skramer@heightsandminds.org::989bc218-1f3b-451b-a8e3-e98c871bd0cd" providerId="AD" clId="Web-{E1EEA7B9-5DFB-4A07-8079-EC0DAC5D6875}" dt="2021-08-13T12:15:32.217" v="1027" actId="1076"/>
          <ac:spMkLst>
            <pc:docMk/>
            <pc:sldMk cId="826335526" sldId="259"/>
            <ac:spMk id="11" creationId="{8C6E61B4-49BC-4BEE-90F4-1B76BA40C03E}"/>
          </ac:spMkLst>
        </pc:spChg>
        <pc:spChg chg="add mod">
          <ac:chgData name="Sigrid Kramer" userId="S::skramer@heightsandminds.org::989bc218-1f3b-451b-a8e3-e98c871bd0cd" providerId="AD" clId="Web-{E1EEA7B9-5DFB-4A07-8079-EC0DAC5D6875}" dt="2021-08-13T11:53:10.759" v="735" actId="20577"/>
          <ac:spMkLst>
            <pc:docMk/>
            <pc:sldMk cId="826335526" sldId="259"/>
            <ac:spMk id="12" creationId="{606FFF6C-6D6E-4F47-B1BF-E8F2412DBAA5}"/>
          </ac:spMkLst>
        </pc:spChg>
        <pc:spChg chg="add mod">
          <ac:chgData name="Sigrid Kramer" userId="S::skramer@heightsandminds.org::989bc218-1f3b-451b-a8e3-e98c871bd0cd" providerId="AD" clId="Web-{E1EEA7B9-5DFB-4A07-8079-EC0DAC5D6875}" dt="2021-08-13T12:01:35.235" v="837" actId="1076"/>
          <ac:spMkLst>
            <pc:docMk/>
            <pc:sldMk cId="826335526" sldId="259"/>
            <ac:spMk id="13" creationId="{9F923A77-1C6A-4A24-AEC6-3B39B0FDF23F}"/>
          </ac:spMkLst>
        </pc:spChg>
        <pc:spChg chg="add mod">
          <ac:chgData name="Sigrid Kramer" userId="S::skramer@heightsandminds.org::989bc218-1f3b-451b-a8e3-e98c871bd0cd" providerId="AD" clId="Web-{E1EEA7B9-5DFB-4A07-8079-EC0DAC5D6875}" dt="2021-08-13T12:08:27.507" v="886" actId="1076"/>
          <ac:spMkLst>
            <pc:docMk/>
            <pc:sldMk cId="826335526" sldId="259"/>
            <ac:spMk id="17" creationId="{87B54568-2550-4F8D-926C-889BC9655D8E}"/>
          </ac:spMkLst>
        </pc:spChg>
        <pc:spChg chg="add mod ord">
          <ac:chgData name="Sigrid Kramer" userId="S::skramer@heightsandminds.org::989bc218-1f3b-451b-a8e3-e98c871bd0cd" providerId="AD" clId="Web-{E1EEA7B9-5DFB-4A07-8079-EC0DAC5D6875}" dt="2021-08-13T12:15:50.577" v="1030" actId="1076"/>
          <ac:spMkLst>
            <pc:docMk/>
            <pc:sldMk cId="826335526" sldId="259"/>
            <ac:spMk id="18" creationId="{D0E02765-E075-4456-AE15-3A54C1672945}"/>
          </ac:spMkLst>
        </pc:spChg>
        <pc:picChg chg="add mod">
          <ac:chgData name="Sigrid Kramer" userId="S::skramer@heightsandminds.org::989bc218-1f3b-451b-a8e3-e98c871bd0cd" providerId="AD" clId="Web-{E1EEA7B9-5DFB-4A07-8079-EC0DAC5D6875}" dt="2021-08-13T12:01:51.611" v="840" actId="1076"/>
          <ac:picMkLst>
            <pc:docMk/>
            <pc:sldMk cId="826335526" sldId="259"/>
            <ac:picMk id="2" creationId="{BCD11768-B8CD-4E3F-A1B3-73A11C0A7F02}"/>
          </ac:picMkLst>
        </pc:picChg>
        <pc:picChg chg="add del mod">
          <ac:chgData name="Sigrid Kramer" userId="S::skramer@heightsandminds.org::989bc218-1f3b-451b-a8e3-e98c871bd0cd" providerId="AD" clId="Web-{E1EEA7B9-5DFB-4A07-8079-EC0DAC5D6875}" dt="2021-08-13T11:40:18.262" v="577"/>
          <ac:picMkLst>
            <pc:docMk/>
            <pc:sldMk cId="826335526" sldId="259"/>
            <ac:picMk id="3" creationId="{9360AD25-2B23-45CC-8A8F-B0A8135E925E}"/>
          </ac:picMkLst>
        </pc:picChg>
        <pc:picChg chg="add mod">
          <ac:chgData name="Sigrid Kramer" userId="S::skramer@heightsandminds.org::989bc218-1f3b-451b-a8e3-e98c871bd0cd" providerId="AD" clId="Web-{E1EEA7B9-5DFB-4A07-8079-EC0DAC5D6875}" dt="2021-08-13T12:15:24.123" v="1025" actId="14100"/>
          <ac:picMkLst>
            <pc:docMk/>
            <pc:sldMk cId="826335526" sldId="259"/>
            <ac:picMk id="4" creationId="{0807D13E-E4A8-400B-BA03-D284FCB09755}"/>
          </ac:picMkLst>
        </pc:picChg>
        <pc:picChg chg="add mod">
          <ac:chgData name="Sigrid Kramer" userId="S::skramer@heightsandminds.org::989bc218-1f3b-451b-a8e3-e98c871bd0cd" providerId="AD" clId="Web-{E1EEA7B9-5DFB-4A07-8079-EC0DAC5D6875}" dt="2021-08-13T12:15:26.764" v="1026" actId="14100"/>
          <ac:picMkLst>
            <pc:docMk/>
            <pc:sldMk cId="826335526" sldId="259"/>
            <ac:picMk id="5" creationId="{324E56ED-C3A3-4E7C-95D6-448FA6FE41A8}"/>
          </ac:picMkLst>
        </pc:picChg>
        <pc:picChg chg="add mod">
          <ac:chgData name="Sigrid Kramer" userId="S::skramer@heightsandminds.org::989bc218-1f3b-451b-a8e3-e98c871bd0cd" providerId="AD" clId="Web-{E1EEA7B9-5DFB-4A07-8079-EC0DAC5D6875}" dt="2021-08-13T11:50:19.709" v="695" actId="1076"/>
          <ac:picMkLst>
            <pc:docMk/>
            <pc:sldMk cId="826335526" sldId="259"/>
            <ac:picMk id="6" creationId="{D5B3EE20-E7C3-456E-B7D7-D3FD5453B242}"/>
          </ac:picMkLst>
        </pc:picChg>
        <pc:picChg chg="add mod">
          <ac:chgData name="Sigrid Kramer" userId="S::skramer@heightsandminds.org::989bc218-1f3b-451b-a8e3-e98c871bd0cd" providerId="AD" clId="Web-{E1EEA7B9-5DFB-4A07-8079-EC0DAC5D6875}" dt="2021-08-13T11:51:17.929" v="701" actId="1076"/>
          <ac:picMkLst>
            <pc:docMk/>
            <pc:sldMk cId="826335526" sldId="259"/>
            <ac:picMk id="7" creationId="{4949B4DB-94A4-443B-8C78-35F1BA0FA08A}"/>
          </ac:picMkLst>
        </pc:picChg>
        <pc:picChg chg="add del mod">
          <ac:chgData name="Sigrid Kramer" userId="S::skramer@heightsandminds.org::989bc218-1f3b-451b-a8e3-e98c871bd0cd" providerId="AD" clId="Web-{E1EEA7B9-5DFB-4A07-8079-EC0DAC5D6875}" dt="2021-08-13T11:34:11.944" v="532"/>
          <ac:picMkLst>
            <pc:docMk/>
            <pc:sldMk cId="826335526" sldId="259"/>
            <ac:picMk id="8" creationId="{8EFB74BA-3C49-4BD6-B2AD-992FAD3255D2}"/>
          </ac:picMkLst>
        </pc:picChg>
        <pc:picChg chg="add mod">
          <ac:chgData name="Sigrid Kramer" userId="S::skramer@heightsandminds.org::989bc218-1f3b-451b-a8e3-e98c871bd0cd" providerId="AD" clId="Web-{E1EEA7B9-5DFB-4A07-8079-EC0DAC5D6875}" dt="2021-08-13T11:54:48.354" v="745" actId="1076"/>
          <ac:picMkLst>
            <pc:docMk/>
            <pc:sldMk cId="826335526" sldId="259"/>
            <ac:picMk id="14" creationId="{427DD2B2-16C6-496C-AE38-C932ED4EEF47}"/>
          </ac:picMkLst>
        </pc:picChg>
        <pc:picChg chg="add del mod">
          <ac:chgData name="Sigrid Kramer" userId="S::skramer@heightsandminds.org::989bc218-1f3b-451b-a8e3-e98c871bd0cd" providerId="AD" clId="Web-{E1EEA7B9-5DFB-4A07-8079-EC0DAC5D6875}" dt="2021-08-13T11:54:56.448" v="747"/>
          <ac:picMkLst>
            <pc:docMk/>
            <pc:sldMk cId="826335526" sldId="259"/>
            <ac:picMk id="15" creationId="{84D9D00B-4FCE-4C51-9096-1FBB0150D88D}"/>
          </ac:picMkLst>
        </pc:picChg>
        <pc:picChg chg="add del mod">
          <ac:chgData name="Sigrid Kramer" userId="S::skramer@heightsandminds.org::989bc218-1f3b-451b-a8e3-e98c871bd0cd" providerId="AD" clId="Web-{E1EEA7B9-5DFB-4A07-8079-EC0DAC5D6875}" dt="2021-08-13T11:55:02.292" v="749"/>
          <ac:picMkLst>
            <pc:docMk/>
            <pc:sldMk cId="826335526" sldId="259"/>
            <ac:picMk id="16" creationId="{5DE294CC-6DF3-4C2E-B294-B71996448836}"/>
          </ac:picMkLst>
        </pc:picChg>
        <pc:picChg chg="add">
          <ac:chgData name="Sigrid Kramer" userId="S::skramer@heightsandminds.org::989bc218-1f3b-451b-a8e3-e98c871bd0cd" providerId="AD" clId="Web-{E1EEA7B9-5DFB-4A07-8079-EC0DAC5D6875}" dt="2021-08-13T12:29:52.058" v="1202"/>
          <ac:picMkLst>
            <pc:docMk/>
            <pc:sldMk cId="826335526" sldId="259"/>
            <ac:picMk id="27" creationId="{32E3FFF5-4CC8-439F-AB3A-D04A5C87CDDD}"/>
          </ac:picMkLst>
        </pc:picChg>
        <pc:picChg chg="add">
          <ac:chgData name="Sigrid Kramer" userId="S::skramer@heightsandminds.org::989bc218-1f3b-451b-a8e3-e98c871bd0cd" providerId="AD" clId="Web-{E1EEA7B9-5DFB-4A07-8079-EC0DAC5D6875}" dt="2021-08-13T12:30:11.387" v="1208"/>
          <ac:picMkLst>
            <pc:docMk/>
            <pc:sldMk cId="826335526" sldId="259"/>
            <ac:picMk id="29" creationId="{16CBE125-98BA-43D8-BD32-4640E6C0C2AA}"/>
          </ac:picMkLst>
        </pc:picChg>
        <pc:cxnChg chg="add mod">
          <ac:chgData name="Sigrid Kramer" userId="S::skramer@heightsandminds.org::989bc218-1f3b-451b-a8e3-e98c871bd0cd" providerId="AD" clId="Web-{E1EEA7B9-5DFB-4A07-8079-EC0DAC5D6875}" dt="2021-08-13T12:01:00.672" v="830"/>
          <ac:cxnSpMkLst>
            <pc:docMk/>
            <pc:sldMk cId="826335526" sldId="259"/>
            <ac:cxnSpMk id="19" creationId="{6455E953-7D6E-43DA-8D6A-396872A78CDC}"/>
          </ac:cxnSpMkLst>
        </pc:cxnChg>
        <pc:cxnChg chg="add del mod">
          <ac:chgData name="Sigrid Kramer" userId="S::skramer@heightsandminds.org::989bc218-1f3b-451b-a8e3-e98c871bd0cd" providerId="AD" clId="Web-{E1EEA7B9-5DFB-4A07-8079-EC0DAC5D6875}" dt="2021-08-13T11:58:15.388" v="804"/>
          <ac:cxnSpMkLst>
            <pc:docMk/>
            <pc:sldMk cId="826335526" sldId="259"/>
            <ac:cxnSpMk id="20" creationId="{1AA1AC9F-2CB6-4821-B61E-D510C7B43B08}"/>
          </ac:cxnSpMkLst>
        </pc:cxnChg>
        <pc:cxnChg chg="add del mod">
          <ac:chgData name="Sigrid Kramer" userId="S::skramer@heightsandminds.org::989bc218-1f3b-451b-a8e3-e98c871bd0cd" providerId="AD" clId="Web-{E1EEA7B9-5DFB-4A07-8079-EC0DAC5D6875}" dt="2021-08-13T11:58:09.326" v="803"/>
          <ac:cxnSpMkLst>
            <pc:docMk/>
            <pc:sldMk cId="826335526" sldId="259"/>
            <ac:cxnSpMk id="21" creationId="{FAEBB1FE-7FD3-4987-95D4-5BF6AEFE8F7C}"/>
          </ac:cxnSpMkLst>
        </pc:cxnChg>
        <pc:cxnChg chg="add del mod">
          <ac:chgData name="Sigrid Kramer" userId="S::skramer@heightsandminds.org::989bc218-1f3b-451b-a8e3-e98c871bd0cd" providerId="AD" clId="Web-{E1EEA7B9-5DFB-4A07-8079-EC0DAC5D6875}" dt="2021-08-13T11:58:07.013" v="802"/>
          <ac:cxnSpMkLst>
            <pc:docMk/>
            <pc:sldMk cId="826335526" sldId="259"/>
            <ac:cxnSpMk id="22" creationId="{35BDA4DC-A3F3-4FA3-AF97-F22AD05E1A45}"/>
          </ac:cxnSpMkLst>
        </pc:cxnChg>
        <pc:cxnChg chg="add mod">
          <ac:chgData name="Sigrid Kramer" userId="S::skramer@heightsandminds.org::989bc218-1f3b-451b-a8e3-e98c871bd0cd" providerId="AD" clId="Web-{E1EEA7B9-5DFB-4A07-8079-EC0DAC5D6875}" dt="2021-08-13T12:00:45.750" v="827"/>
          <ac:cxnSpMkLst>
            <pc:docMk/>
            <pc:sldMk cId="826335526" sldId="259"/>
            <ac:cxnSpMk id="23" creationId="{44C891C8-FA39-4544-88AD-19971C0A850A}"/>
          </ac:cxnSpMkLst>
        </pc:cxnChg>
        <pc:cxnChg chg="add mod">
          <ac:chgData name="Sigrid Kramer" userId="S::skramer@heightsandminds.org::989bc218-1f3b-451b-a8e3-e98c871bd0cd" providerId="AD" clId="Web-{E1EEA7B9-5DFB-4A07-8079-EC0DAC5D6875}" dt="2021-08-13T12:01:08.344" v="832"/>
          <ac:cxnSpMkLst>
            <pc:docMk/>
            <pc:sldMk cId="826335526" sldId="259"/>
            <ac:cxnSpMk id="24" creationId="{49BC6A66-7EBD-4E15-B05E-D3E15AFD3330}"/>
          </ac:cxnSpMkLst>
        </pc:cxnChg>
        <pc:cxnChg chg="add mod">
          <ac:chgData name="Sigrid Kramer" userId="S::skramer@heightsandminds.org::989bc218-1f3b-451b-a8e3-e98c871bd0cd" providerId="AD" clId="Web-{E1EEA7B9-5DFB-4A07-8079-EC0DAC5D6875}" dt="2021-08-13T12:16:03.717" v="1032" actId="1076"/>
          <ac:cxnSpMkLst>
            <pc:docMk/>
            <pc:sldMk cId="826335526" sldId="259"/>
            <ac:cxnSpMk id="25" creationId="{348EC748-1619-4BAF-BF24-C522E6AB6F63}"/>
          </ac:cxnSpMkLst>
        </pc:cxnChg>
      </pc:sldChg>
      <pc:sldChg chg="addSp modSp new">
        <pc:chgData name="Sigrid Kramer" userId="S::skramer@heightsandminds.org::989bc218-1f3b-451b-a8e3-e98c871bd0cd" providerId="AD" clId="Web-{E1EEA7B9-5DFB-4A07-8079-EC0DAC5D6875}" dt="2021-08-13T12:31:06.950" v="1216" actId="1076"/>
        <pc:sldMkLst>
          <pc:docMk/>
          <pc:sldMk cId="3777965249" sldId="260"/>
        </pc:sldMkLst>
        <pc:spChg chg="add mod">
          <ac:chgData name="Sigrid Kramer" userId="S::skramer@heightsandminds.org::989bc218-1f3b-451b-a8e3-e98c871bd0cd" providerId="AD" clId="Web-{E1EEA7B9-5DFB-4A07-8079-EC0DAC5D6875}" dt="2021-08-13T12:19:42.705" v="1064" actId="1076"/>
          <ac:spMkLst>
            <pc:docMk/>
            <pc:sldMk cId="3777965249" sldId="260"/>
            <ac:spMk id="5" creationId="{5C2E4BBD-89E8-4FDB-B859-7358B4FB7568}"/>
          </ac:spMkLst>
        </pc:spChg>
        <pc:spChg chg="add mod">
          <ac:chgData name="Sigrid Kramer" userId="S::skramer@heightsandminds.org::989bc218-1f3b-451b-a8e3-e98c871bd0cd" providerId="AD" clId="Web-{E1EEA7B9-5DFB-4A07-8079-EC0DAC5D6875}" dt="2021-08-13T12:27:41.197" v="1174" actId="20577"/>
          <ac:spMkLst>
            <pc:docMk/>
            <pc:sldMk cId="3777965249" sldId="260"/>
            <ac:spMk id="6" creationId="{958EEB17-AC85-42B3-9AD5-05FD5E6208F9}"/>
          </ac:spMkLst>
        </pc:spChg>
        <pc:spChg chg="add mod">
          <ac:chgData name="Sigrid Kramer" userId="S::skramer@heightsandminds.org::989bc218-1f3b-451b-a8e3-e98c871bd0cd" providerId="AD" clId="Web-{E1EEA7B9-5DFB-4A07-8079-EC0DAC5D6875}" dt="2021-08-13T12:26:59.118" v="1170" actId="1076"/>
          <ac:spMkLst>
            <pc:docMk/>
            <pc:sldMk cId="3777965249" sldId="260"/>
            <ac:spMk id="7" creationId="{F780E692-5A49-4594-84FC-88C2A1BC9BEC}"/>
          </ac:spMkLst>
        </pc:spChg>
        <pc:spChg chg="add mod ord">
          <ac:chgData name="Sigrid Kramer" userId="S::skramer@heightsandminds.org::989bc218-1f3b-451b-a8e3-e98c871bd0cd" providerId="AD" clId="Web-{E1EEA7B9-5DFB-4A07-8079-EC0DAC5D6875}" dt="2021-08-13T12:27:06.540" v="1172" actId="14100"/>
          <ac:spMkLst>
            <pc:docMk/>
            <pc:sldMk cId="3777965249" sldId="260"/>
            <ac:spMk id="9" creationId="{9A3D0180-2687-44D2-99CE-03D907278EFC}"/>
          </ac:spMkLst>
        </pc:spChg>
        <pc:picChg chg="add mod">
          <ac:chgData name="Sigrid Kramer" userId="S::skramer@heightsandminds.org::989bc218-1f3b-451b-a8e3-e98c871bd0cd" providerId="AD" clId="Web-{E1EEA7B9-5DFB-4A07-8079-EC0DAC5D6875}" dt="2021-08-13T12:31:04.231" v="1215" actId="1076"/>
          <ac:picMkLst>
            <pc:docMk/>
            <pc:sldMk cId="3777965249" sldId="260"/>
            <ac:picMk id="2" creationId="{1FD87D71-FDF3-44FE-8BA5-EBF76D1A35D4}"/>
          </ac:picMkLst>
        </pc:picChg>
        <pc:picChg chg="add mod">
          <ac:chgData name="Sigrid Kramer" userId="S::skramer@heightsandminds.org::989bc218-1f3b-451b-a8e3-e98c871bd0cd" providerId="AD" clId="Web-{E1EEA7B9-5DFB-4A07-8079-EC0DAC5D6875}" dt="2021-08-13T12:31:06.950" v="1216" actId="1076"/>
          <ac:picMkLst>
            <pc:docMk/>
            <pc:sldMk cId="3777965249" sldId="260"/>
            <ac:picMk id="3" creationId="{D4774298-8CEF-445C-89F5-9B125381B7D7}"/>
          </ac:picMkLst>
        </pc:picChg>
        <pc:picChg chg="add">
          <ac:chgData name="Sigrid Kramer" userId="S::skramer@heightsandminds.org::989bc218-1f3b-451b-a8e3-e98c871bd0cd" providerId="AD" clId="Web-{E1EEA7B9-5DFB-4A07-8079-EC0DAC5D6875}" dt="2021-08-13T12:29:55.386" v="1203"/>
          <ac:picMkLst>
            <pc:docMk/>
            <pc:sldMk cId="3777965249" sldId="260"/>
            <ac:picMk id="11" creationId="{B221E97B-F47B-4838-95D3-6B59830EA467}"/>
          </ac:picMkLst>
        </pc:picChg>
        <pc:picChg chg="add">
          <ac:chgData name="Sigrid Kramer" userId="S::skramer@heightsandminds.org::989bc218-1f3b-451b-a8e3-e98c871bd0cd" providerId="AD" clId="Web-{E1EEA7B9-5DFB-4A07-8079-EC0DAC5D6875}" dt="2021-08-13T12:30:13.559" v="1209"/>
          <ac:picMkLst>
            <pc:docMk/>
            <pc:sldMk cId="3777965249" sldId="260"/>
            <ac:picMk id="13" creationId="{6FEEE997-FBEC-4F5D-BE87-42661DBB87C6}"/>
          </ac:picMkLst>
        </pc:picChg>
      </pc:sldChg>
      <pc:sldChg chg="addSp delSp modSp new mod setBg">
        <pc:chgData name="Sigrid Kramer" userId="S::skramer@heightsandminds.org::989bc218-1f3b-451b-a8e3-e98c871bd0cd" providerId="AD" clId="Web-{E1EEA7B9-5DFB-4A07-8079-EC0DAC5D6875}" dt="2021-08-13T12:32:24.873" v="1225" actId="1076"/>
        <pc:sldMkLst>
          <pc:docMk/>
          <pc:sldMk cId="283399752" sldId="261"/>
        </pc:sldMkLst>
        <pc:spChg chg="add mod">
          <ac:chgData name="Sigrid Kramer" userId="S::skramer@heightsandminds.org::989bc218-1f3b-451b-a8e3-e98c871bd0cd" providerId="AD" clId="Web-{E1EEA7B9-5DFB-4A07-8079-EC0DAC5D6875}" dt="2021-08-13T12:10:14.868" v="914" actId="20577"/>
          <ac:spMkLst>
            <pc:docMk/>
            <pc:sldMk cId="283399752" sldId="261"/>
            <ac:spMk id="5" creationId="{3E4F94AF-0944-40BB-B3AC-6CF247C25B54}"/>
          </ac:spMkLst>
        </pc:spChg>
        <pc:spChg chg="add del mod">
          <ac:chgData name="Sigrid Kramer" userId="S::skramer@heightsandminds.org::989bc218-1f3b-451b-a8e3-e98c871bd0cd" providerId="AD" clId="Web-{E1EEA7B9-5DFB-4A07-8079-EC0DAC5D6875}" dt="2021-08-13T12:06:37.677" v="844"/>
          <ac:spMkLst>
            <pc:docMk/>
            <pc:sldMk cId="283399752" sldId="261"/>
            <ac:spMk id="6" creationId="{53091512-B158-4BB4-9A1F-63053947C336}"/>
          </ac:spMkLst>
        </pc:spChg>
        <pc:spChg chg="add mod">
          <ac:chgData name="Sigrid Kramer" userId="S::skramer@heightsandminds.org::989bc218-1f3b-451b-a8e3-e98c871bd0cd" providerId="AD" clId="Web-{E1EEA7B9-5DFB-4A07-8079-EC0DAC5D6875}" dt="2021-08-13T12:09:55.290" v="907" actId="20577"/>
          <ac:spMkLst>
            <pc:docMk/>
            <pc:sldMk cId="283399752" sldId="261"/>
            <ac:spMk id="7" creationId="{3EB7BA41-7BD8-4308-AFE8-0BDF5795791F}"/>
          </ac:spMkLst>
        </pc:spChg>
        <pc:spChg chg="add">
          <ac:chgData name="Sigrid Kramer" userId="S::skramer@heightsandminds.org::989bc218-1f3b-451b-a8e3-e98c871bd0cd" providerId="AD" clId="Web-{E1EEA7B9-5DFB-4A07-8079-EC0DAC5D6875}" dt="2021-08-13T12:06:30.334" v="843"/>
          <ac:spMkLst>
            <pc:docMk/>
            <pc:sldMk cId="283399752" sldId="261"/>
            <ac:spMk id="8" creationId="{71A784BF-09DB-448D-99FC-B49DFC6605D5}"/>
          </ac:spMkLst>
        </pc:spChg>
        <pc:spChg chg="add del">
          <ac:chgData name="Sigrid Kramer" userId="S::skramer@heightsandminds.org::989bc218-1f3b-451b-a8e3-e98c871bd0cd" providerId="AD" clId="Web-{E1EEA7B9-5DFB-4A07-8079-EC0DAC5D6875}" dt="2021-08-13T10:05:24.672" v="188"/>
          <ac:spMkLst>
            <pc:docMk/>
            <pc:sldMk cId="283399752" sldId="261"/>
            <ac:spMk id="9" creationId="{56827C3C-D52F-46CE-A441-3CD6A1A6A0A2}"/>
          </ac:spMkLst>
        </pc:spChg>
        <pc:spChg chg="add">
          <ac:chgData name="Sigrid Kramer" userId="S::skramer@heightsandminds.org::989bc218-1f3b-451b-a8e3-e98c871bd0cd" providerId="AD" clId="Web-{E1EEA7B9-5DFB-4A07-8079-EC0DAC5D6875}" dt="2021-08-13T12:06:30.334" v="843"/>
          <ac:spMkLst>
            <pc:docMk/>
            <pc:sldMk cId="283399752" sldId="261"/>
            <ac:spMk id="10" creationId="{917859B3-4C91-478D-929D-BB6433F90849}"/>
          </ac:spMkLst>
        </pc:spChg>
        <pc:spChg chg="add del">
          <ac:chgData name="Sigrid Kramer" userId="S::skramer@heightsandminds.org::989bc218-1f3b-451b-a8e3-e98c871bd0cd" providerId="AD" clId="Web-{E1EEA7B9-5DFB-4A07-8079-EC0DAC5D6875}" dt="2021-08-13T10:05:24.672" v="188"/>
          <ac:spMkLst>
            <pc:docMk/>
            <pc:sldMk cId="283399752" sldId="261"/>
            <ac:spMk id="11" creationId="{F52A8B51-0A89-497B-B882-6658E029A3F9}"/>
          </ac:spMkLst>
        </pc:spChg>
        <pc:spChg chg="add">
          <ac:chgData name="Sigrid Kramer" userId="S::skramer@heightsandminds.org::989bc218-1f3b-451b-a8e3-e98c871bd0cd" providerId="AD" clId="Web-{E1EEA7B9-5DFB-4A07-8079-EC0DAC5D6875}" dt="2021-08-13T12:06:30.334" v="843"/>
          <ac:spMkLst>
            <pc:docMk/>
            <pc:sldMk cId="283399752" sldId="261"/>
            <ac:spMk id="12" creationId="{6283FBD2-A663-469F-855C-06D86E3C1161}"/>
          </ac:spMkLst>
        </pc:spChg>
        <pc:spChg chg="add del">
          <ac:chgData name="Sigrid Kramer" userId="S::skramer@heightsandminds.org::989bc218-1f3b-451b-a8e3-e98c871bd0cd" providerId="AD" clId="Web-{E1EEA7B9-5DFB-4A07-8079-EC0DAC5D6875}" dt="2021-08-13T10:05:24.672" v="188"/>
          <ac:spMkLst>
            <pc:docMk/>
            <pc:sldMk cId="283399752" sldId="261"/>
            <ac:spMk id="13" creationId="{EB1CEFBF-6F09-4052-862B-E219DA15757E}"/>
          </ac:spMkLst>
        </pc:spChg>
        <pc:spChg chg="add del">
          <ac:chgData name="Sigrid Kramer" userId="S::skramer@heightsandminds.org::989bc218-1f3b-451b-a8e3-e98c871bd0cd" providerId="AD" clId="Web-{E1EEA7B9-5DFB-4A07-8079-EC0DAC5D6875}" dt="2021-08-13T10:05:24.672" v="188"/>
          <ac:spMkLst>
            <pc:docMk/>
            <pc:sldMk cId="283399752" sldId="261"/>
            <ac:spMk id="15" creationId="{BCB5D417-2A71-445D-B4C7-9E814D633D33}"/>
          </ac:spMkLst>
        </pc:spChg>
        <pc:spChg chg="add">
          <ac:chgData name="Sigrid Kramer" userId="S::skramer@heightsandminds.org::989bc218-1f3b-451b-a8e3-e98c871bd0cd" providerId="AD" clId="Web-{E1EEA7B9-5DFB-4A07-8079-EC0DAC5D6875}" dt="2021-08-13T12:06:30.334" v="843"/>
          <ac:spMkLst>
            <pc:docMk/>
            <pc:sldMk cId="283399752" sldId="261"/>
            <ac:spMk id="17" creationId="{8A1279FC-7441-4E55-B082-2774E6316482}"/>
          </ac:spMkLst>
        </pc:spChg>
        <pc:picChg chg="add mod ord">
          <ac:chgData name="Sigrid Kramer" userId="S::skramer@heightsandminds.org::989bc218-1f3b-451b-a8e3-e98c871bd0cd" providerId="AD" clId="Web-{E1EEA7B9-5DFB-4A07-8079-EC0DAC5D6875}" dt="2021-08-13T12:32:07.310" v="1224" actId="1076"/>
          <ac:picMkLst>
            <pc:docMk/>
            <pc:sldMk cId="283399752" sldId="261"/>
            <ac:picMk id="2" creationId="{A1A974C6-CE3B-442F-8F0A-FF75E31F4357}"/>
          </ac:picMkLst>
        </pc:picChg>
        <pc:picChg chg="add mod ord">
          <ac:chgData name="Sigrid Kramer" userId="S::skramer@heightsandminds.org::989bc218-1f3b-451b-a8e3-e98c871bd0cd" providerId="AD" clId="Web-{E1EEA7B9-5DFB-4A07-8079-EC0DAC5D6875}" dt="2021-08-13T12:32:24.873" v="1225" actId="1076"/>
          <ac:picMkLst>
            <pc:docMk/>
            <pc:sldMk cId="283399752" sldId="261"/>
            <ac:picMk id="3" creationId="{99F40E2A-951B-4334-8399-798DA39313C3}"/>
          </ac:picMkLst>
        </pc:picChg>
        <pc:picChg chg="add mod ord">
          <ac:chgData name="Sigrid Kramer" userId="S::skramer@heightsandminds.org::989bc218-1f3b-451b-a8e3-e98c871bd0cd" providerId="AD" clId="Web-{E1EEA7B9-5DFB-4A07-8079-EC0DAC5D6875}" dt="2021-08-13T12:32:03.029" v="1223" actId="1076"/>
          <ac:picMkLst>
            <pc:docMk/>
            <pc:sldMk cId="283399752" sldId="261"/>
            <ac:picMk id="4" creationId="{6A0218AB-354F-4C83-9FD8-6696F4DEE465}"/>
          </ac:picMkLst>
        </pc:picChg>
        <pc:picChg chg="add">
          <ac:chgData name="Sigrid Kramer" userId="S::skramer@heightsandminds.org::989bc218-1f3b-451b-a8e3-e98c871bd0cd" providerId="AD" clId="Web-{E1EEA7B9-5DFB-4A07-8079-EC0DAC5D6875}" dt="2021-08-13T12:29:57.996" v="1204"/>
          <ac:picMkLst>
            <pc:docMk/>
            <pc:sldMk cId="283399752" sldId="261"/>
            <ac:picMk id="9" creationId="{526980D8-4BFD-4693-B4F8-51A374CC227E}"/>
          </ac:picMkLst>
        </pc:picChg>
        <pc:picChg chg="add">
          <ac:chgData name="Sigrid Kramer" userId="S::skramer@heightsandminds.org::989bc218-1f3b-451b-a8e3-e98c871bd0cd" providerId="AD" clId="Web-{E1EEA7B9-5DFB-4A07-8079-EC0DAC5D6875}" dt="2021-08-13T12:30:15.543" v="1210"/>
          <ac:picMkLst>
            <pc:docMk/>
            <pc:sldMk cId="283399752" sldId="261"/>
            <ac:picMk id="11" creationId="{F32E6550-BD20-4F5F-82EA-C606C36266E9}"/>
          </ac:picMkLst>
        </pc:picChg>
      </pc:sldChg>
      <pc:sldChg chg="addSp delSp modSp new mod setBg">
        <pc:chgData name="Sigrid Kramer" userId="S::skramer@heightsandminds.org::989bc218-1f3b-451b-a8e3-e98c871bd0cd" providerId="AD" clId="Web-{E1EEA7B9-5DFB-4A07-8079-EC0DAC5D6875}" dt="2021-08-13T12:30:17.574" v="1211"/>
        <pc:sldMkLst>
          <pc:docMk/>
          <pc:sldMk cId="1350413428" sldId="262"/>
        </pc:sldMkLst>
        <pc:spChg chg="add mod">
          <ac:chgData name="Sigrid Kramer" userId="S::skramer@heightsandminds.org::989bc218-1f3b-451b-a8e3-e98c871bd0cd" providerId="AD" clId="Web-{E1EEA7B9-5DFB-4A07-8079-EC0DAC5D6875}" dt="2021-08-13T12:14:07.200" v="1018" actId="20577"/>
          <ac:spMkLst>
            <pc:docMk/>
            <pc:sldMk cId="1350413428" sldId="262"/>
            <ac:spMk id="5" creationId="{7CE0AD5A-F8D4-473E-8D2D-6BDE156EABED}"/>
          </ac:spMkLst>
        </pc:spChg>
        <pc:spChg chg="add del">
          <ac:chgData name="Sigrid Kramer" userId="S::skramer@heightsandminds.org::989bc218-1f3b-451b-a8e3-e98c871bd0cd" providerId="AD" clId="Web-{E1EEA7B9-5DFB-4A07-8079-EC0DAC5D6875}" dt="2021-08-13T10:15:11.512" v="211"/>
          <ac:spMkLst>
            <pc:docMk/>
            <pc:sldMk cId="1350413428" sldId="262"/>
            <ac:spMk id="5" creationId="{BB86F9D5-2AD8-4133-B089-3F2DBA999235}"/>
          </ac:spMkLst>
        </pc:spChg>
        <pc:spChg chg="add mod">
          <ac:chgData name="Sigrid Kramer" userId="S::skramer@heightsandminds.org::989bc218-1f3b-451b-a8e3-e98c871bd0cd" providerId="AD" clId="Web-{E1EEA7B9-5DFB-4A07-8079-EC0DAC5D6875}" dt="2021-08-13T12:14:43.154" v="1022" actId="20577"/>
          <ac:spMkLst>
            <pc:docMk/>
            <pc:sldMk cId="1350413428" sldId="262"/>
            <ac:spMk id="6" creationId="{5FF9A45D-BCEF-409C-A42D-F6FDEC47E73F}"/>
          </ac:spMkLst>
        </pc:spChg>
        <pc:spChg chg="add del">
          <ac:chgData name="Sigrid Kramer" userId="S::skramer@heightsandminds.org::989bc218-1f3b-451b-a8e3-e98c871bd0cd" providerId="AD" clId="Web-{E1EEA7B9-5DFB-4A07-8079-EC0DAC5D6875}" dt="2021-08-13T10:14:39.230" v="208"/>
          <ac:spMkLst>
            <pc:docMk/>
            <pc:sldMk cId="1350413428" sldId="262"/>
            <ac:spMk id="6" creationId="{CFE55B3F-4634-4A41-B146-E6251581E807}"/>
          </ac:spMkLst>
        </pc:spChg>
        <pc:spChg chg="add mod">
          <ac:chgData name="Sigrid Kramer" userId="S::skramer@heightsandminds.org::989bc218-1f3b-451b-a8e3-e98c871bd0cd" providerId="AD" clId="Web-{E1EEA7B9-5DFB-4A07-8079-EC0DAC5D6875}" dt="2021-08-13T12:13:14.621" v="999" actId="20577"/>
          <ac:spMkLst>
            <pc:docMk/>
            <pc:sldMk cId="1350413428" sldId="262"/>
            <ac:spMk id="7" creationId="{1AA50D68-BC2F-4215-A0B8-763FD58FF7EF}"/>
          </ac:spMkLst>
        </pc:spChg>
        <pc:spChg chg="add del">
          <ac:chgData name="Sigrid Kramer" userId="S::skramer@heightsandminds.org::989bc218-1f3b-451b-a8e3-e98c871bd0cd" providerId="AD" clId="Web-{E1EEA7B9-5DFB-4A07-8079-EC0DAC5D6875}" dt="2021-08-13T10:14:39.230" v="208"/>
          <ac:spMkLst>
            <pc:docMk/>
            <pc:sldMk cId="1350413428" sldId="262"/>
            <ac:spMk id="7" creationId="{5CD271E5-55BF-4266-A3A7-CFCC30518840}"/>
          </ac:spMkLst>
        </pc:spChg>
        <pc:spChg chg="add mod ord">
          <ac:chgData name="Sigrid Kramer" userId="S::skramer@heightsandminds.org::989bc218-1f3b-451b-a8e3-e98c871bd0cd" providerId="AD" clId="Web-{E1EEA7B9-5DFB-4A07-8079-EC0DAC5D6875}" dt="2021-08-13T12:13:55.840" v="1008"/>
          <ac:spMkLst>
            <pc:docMk/>
            <pc:sldMk cId="1350413428" sldId="262"/>
            <ac:spMk id="11" creationId="{D0F0F8B2-D10E-4CC3-934E-F211A0F25D7A}"/>
          </ac:spMkLst>
        </pc:spChg>
        <pc:picChg chg="add mod ord">
          <ac:chgData name="Sigrid Kramer" userId="S::skramer@heightsandminds.org::989bc218-1f3b-451b-a8e3-e98c871bd0cd" providerId="AD" clId="Web-{E1EEA7B9-5DFB-4A07-8079-EC0DAC5D6875}" dt="2021-08-13T12:12:38.355" v="984" actId="14100"/>
          <ac:picMkLst>
            <pc:docMk/>
            <pc:sldMk cId="1350413428" sldId="262"/>
            <ac:picMk id="2" creationId="{60558BC1-D160-4441-AFD1-7E01E7B6654F}"/>
          </ac:picMkLst>
        </pc:picChg>
        <pc:picChg chg="add mod ord">
          <ac:chgData name="Sigrid Kramer" userId="S::skramer@heightsandminds.org::989bc218-1f3b-451b-a8e3-e98c871bd0cd" providerId="AD" clId="Web-{E1EEA7B9-5DFB-4A07-8079-EC0DAC5D6875}" dt="2021-08-13T10:14:39.246" v="209"/>
          <ac:picMkLst>
            <pc:docMk/>
            <pc:sldMk cId="1350413428" sldId="262"/>
            <ac:picMk id="3" creationId="{C599E614-8421-4B7D-9892-A6CFFA3A4DA9}"/>
          </ac:picMkLst>
        </pc:picChg>
        <pc:picChg chg="add mod">
          <ac:chgData name="Sigrid Kramer" userId="S::skramer@heightsandminds.org::989bc218-1f3b-451b-a8e3-e98c871bd0cd" providerId="AD" clId="Web-{E1EEA7B9-5DFB-4A07-8079-EC0DAC5D6875}" dt="2021-08-13T12:12:33.777" v="983" actId="1076"/>
          <ac:picMkLst>
            <pc:docMk/>
            <pc:sldMk cId="1350413428" sldId="262"/>
            <ac:picMk id="4" creationId="{926AEF7A-B464-494D-B363-CE14B0494DE4}"/>
          </ac:picMkLst>
        </pc:picChg>
        <pc:picChg chg="add">
          <ac:chgData name="Sigrid Kramer" userId="S::skramer@heightsandminds.org::989bc218-1f3b-451b-a8e3-e98c871bd0cd" providerId="AD" clId="Web-{E1EEA7B9-5DFB-4A07-8079-EC0DAC5D6875}" dt="2021-08-13T12:30:00.355" v="1205"/>
          <ac:picMkLst>
            <pc:docMk/>
            <pc:sldMk cId="1350413428" sldId="262"/>
            <ac:picMk id="13" creationId="{004CD97A-0211-473F-888A-EDA003962740}"/>
          </ac:picMkLst>
        </pc:picChg>
        <pc:picChg chg="add">
          <ac:chgData name="Sigrid Kramer" userId="S::skramer@heightsandminds.org::989bc218-1f3b-451b-a8e3-e98c871bd0cd" providerId="AD" clId="Web-{E1EEA7B9-5DFB-4A07-8079-EC0DAC5D6875}" dt="2021-08-13T12:30:17.574" v="1211"/>
          <ac:picMkLst>
            <pc:docMk/>
            <pc:sldMk cId="1350413428" sldId="262"/>
            <ac:picMk id="15" creationId="{F8AD4FD0-E238-4D38-9537-FD41E5DDED88}"/>
          </ac:picMkLst>
        </pc:picChg>
        <pc:cxnChg chg="add">
          <ac:chgData name="Sigrid Kramer" userId="S::skramer@heightsandminds.org::989bc218-1f3b-451b-a8e3-e98c871bd0cd" providerId="AD" clId="Web-{E1EEA7B9-5DFB-4A07-8079-EC0DAC5D6875}" dt="2021-08-13T10:14:39.246" v="209"/>
          <ac:cxnSpMkLst>
            <pc:docMk/>
            <pc:sldMk cId="1350413428" sldId="262"/>
            <ac:cxnSpMk id="8" creationId="{DCD67800-37AC-4E14-89B0-F79DCB3FB86D}"/>
          </ac:cxnSpMkLst>
        </pc:cxnChg>
        <pc:cxnChg chg="add del">
          <ac:chgData name="Sigrid Kramer" userId="S::skramer@heightsandminds.org::989bc218-1f3b-451b-a8e3-e98c871bd0cd" providerId="AD" clId="Web-{E1EEA7B9-5DFB-4A07-8079-EC0DAC5D6875}" dt="2021-08-13T10:14:31.933" v="202"/>
          <ac:cxnSpMkLst>
            <pc:docMk/>
            <pc:sldMk cId="1350413428" sldId="262"/>
            <ac:cxnSpMk id="9" creationId="{DCD67800-37AC-4E14-89B0-F79DCB3FB86D}"/>
          </ac:cxnSpMkLst>
        </pc:cxnChg>
        <pc:cxnChg chg="add">
          <ac:chgData name="Sigrid Kramer" userId="S::skramer@heightsandminds.org::989bc218-1f3b-451b-a8e3-e98c871bd0cd" providerId="AD" clId="Web-{E1EEA7B9-5DFB-4A07-8079-EC0DAC5D6875}" dt="2021-08-13T10:14:39.246" v="209"/>
          <ac:cxnSpMkLst>
            <pc:docMk/>
            <pc:sldMk cId="1350413428" sldId="262"/>
            <ac:cxnSpMk id="10" creationId="{20F1788F-A5AE-4188-8274-F7F2E3833ECD}"/>
          </ac:cxnSpMkLst>
        </pc:cxnChg>
        <pc:cxnChg chg="add del">
          <ac:chgData name="Sigrid Kramer" userId="S::skramer@heightsandminds.org::989bc218-1f3b-451b-a8e3-e98c871bd0cd" providerId="AD" clId="Web-{E1EEA7B9-5DFB-4A07-8079-EC0DAC5D6875}" dt="2021-08-13T10:14:31.933" v="202"/>
          <ac:cxnSpMkLst>
            <pc:docMk/>
            <pc:sldMk cId="1350413428" sldId="262"/>
            <ac:cxnSpMk id="11" creationId="{20F1788F-A5AE-4188-8274-F7F2E3833ECD}"/>
          </ac:cxnSpMkLst>
        </pc:cxnChg>
      </pc:sldChg>
      <pc:sldChg chg="addSp delSp modSp new mod setBg addCm">
        <pc:chgData name="Sigrid Kramer" userId="S::skramer@heightsandminds.org::989bc218-1f3b-451b-a8e3-e98c871bd0cd" providerId="AD" clId="Web-{E1EEA7B9-5DFB-4A07-8079-EC0DAC5D6875}" dt="2021-08-13T12:30:21.324" v="1212"/>
        <pc:sldMkLst>
          <pc:docMk/>
          <pc:sldMk cId="2078085350" sldId="263"/>
        </pc:sldMkLst>
        <pc:spChg chg="add mod">
          <ac:chgData name="Sigrid Kramer" userId="S::skramer@heightsandminds.org::989bc218-1f3b-451b-a8e3-e98c871bd0cd" providerId="AD" clId="Web-{E1EEA7B9-5DFB-4A07-8079-EC0DAC5D6875}" dt="2021-08-13T12:17:43.360" v="1040" actId="20577"/>
          <ac:spMkLst>
            <pc:docMk/>
            <pc:sldMk cId="2078085350" sldId="263"/>
            <ac:spMk id="2" creationId="{39A00709-E92C-4E06-A00D-6097DB2D3B67}"/>
          </ac:spMkLst>
        </pc:spChg>
        <pc:picChg chg="add del mod">
          <ac:chgData name="Sigrid Kramer" userId="S::skramer@heightsandminds.org::989bc218-1f3b-451b-a8e3-e98c871bd0cd" providerId="AD" clId="Web-{E1EEA7B9-5DFB-4A07-8079-EC0DAC5D6875}" dt="2021-08-13T10:17:24.515" v="216"/>
          <ac:picMkLst>
            <pc:docMk/>
            <pc:sldMk cId="2078085350" sldId="263"/>
            <ac:picMk id="2" creationId="{BB588DDD-7CE3-4ECD-8FA6-115117B2325B}"/>
          </ac:picMkLst>
        </pc:picChg>
        <pc:picChg chg="add">
          <ac:chgData name="Sigrid Kramer" userId="S::skramer@heightsandminds.org::989bc218-1f3b-451b-a8e3-e98c871bd0cd" providerId="AD" clId="Web-{E1EEA7B9-5DFB-4A07-8079-EC0DAC5D6875}" dt="2021-08-13T12:30:02.152" v="1206"/>
          <ac:picMkLst>
            <pc:docMk/>
            <pc:sldMk cId="2078085350" sldId="263"/>
            <ac:picMk id="3" creationId="{1B281089-67D9-400C-816B-B76AB3F58846}"/>
          </ac:picMkLst>
        </pc:picChg>
        <pc:picChg chg="add del mod">
          <ac:chgData name="Sigrid Kramer" userId="S::skramer@heightsandminds.org::989bc218-1f3b-451b-a8e3-e98c871bd0cd" providerId="AD" clId="Web-{E1EEA7B9-5DFB-4A07-8079-EC0DAC5D6875}" dt="2021-08-13T10:17:39.187" v="219"/>
          <ac:picMkLst>
            <pc:docMk/>
            <pc:sldMk cId="2078085350" sldId="263"/>
            <ac:picMk id="3" creationId="{53A73E37-198C-4909-9E63-E3AD76A31859}"/>
          </ac:picMkLst>
        </pc:picChg>
        <pc:picChg chg="add">
          <ac:chgData name="Sigrid Kramer" userId="S::skramer@heightsandminds.org::989bc218-1f3b-451b-a8e3-e98c871bd0cd" providerId="AD" clId="Web-{E1EEA7B9-5DFB-4A07-8079-EC0DAC5D6875}" dt="2021-08-13T12:30:21.324" v="1212"/>
          <ac:picMkLst>
            <pc:docMk/>
            <pc:sldMk cId="2078085350" sldId="263"/>
            <ac:picMk id="4" creationId="{2D6681E5-9514-4FFE-BCA4-2215FC1A1796}"/>
          </ac:picMkLst>
        </pc:picChg>
        <pc:picChg chg="add del mod">
          <ac:chgData name="Sigrid Kramer" userId="S::skramer@heightsandminds.org::989bc218-1f3b-451b-a8e3-e98c871bd0cd" providerId="AD" clId="Web-{E1EEA7B9-5DFB-4A07-8079-EC0DAC5D6875}" dt="2021-08-13T10:18:37.095" v="234"/>
          <ac:picMkLst>
            <pc:docMk/>
            <pc:sldMk cId="2078085350" sldId="263"/>
            <ac:picMk id="4" creationId="{BA773055-9479-4EE2-B6BC-2A94DE091647}"/>
          </ac:picMkLst>
        </pc:picChg>
        <pc:picChg chg="add del mod">
          <ac:chgData name="Sigrid Kramer" userId="S::skramer@heightsandminds.org::989bc218-1f3b-451b-a8e3-e98c871bd0cd" providerId="AD" clId="Web-{E1EEA7B9-5DFB-4A07-8079-EC0DAC5D6875}" dt="2021-08-13T10:18:39.595" v="235"/>
          <ac:picMkLst>
            <pc:docMk/>
            <pc:sldMk cId="2078085350" sldId="263"/>
            <ac:picMk id="5" creationId="{9C385240-B824-4D19-B861-6B7B9EF6CB07}"/>
          </ac:picMkLst>
        </pc:picChg>
        <pc:picChg chg="add del mod">
          <ac:chgData name="Sigrid Kramer" userId="S::skramer@heightsandminds.org::989bc218-1f3b-451b-a8e3-e98c871bd0cd" providerId="AD" clId="Web-{E1EEA7B9-5DFB-4A07-8079-EC0DAC5D6875}" dt="2021-08-13T10:18:42.048" v="236"/>
          <ac:picMkLst>
            <pc:docMk/>
            <pc:sldMk cId="2078085350" sldId="263"/>
            <ac:picMk id="6" creationId="{06072E0A-83E7-4327-8661-656C443F9481}"/>
          </ac:picMkLst>
        </pc:picChg>
        <pc:picChg chg="add mod ord modCrop">
          <ac:chgData name="Sigrid Kramer" userId="S::skramer@heightsandminds.org::989bc218-1f3b-451b-a8e3-e98c871bd0cd" providerId="AD" clId="Web-{E1EEA7B9-5DFB-4A07-8079-EC0DAC5D6875}" dt="2021-08-13T10:24:58.415" v="292" actId="1076"/>
          <ac:picMkLst>
            <pc:docMk/>
            <pc:sldMk cId="2078085350" sldId="263"/>
            <ac:picMk id="7" creationId="{50914127-50B3-4E19-B094-4F39D2566354}"/>
          </ac:picMkLst>
        </pc:picChg>
        <pc:picChg chg="add mod modCrop">
          <ac:chgData name="Sigrid Kramer" userId="S::skramer@heightsandminds.org::989bc218-1f3b-451b-a8e3-e98c871bd0cd" providerId="AD" clId="Web-{E1EEA7B9-5DFB-4A07-8079-EC0DAC5D6875}" dt="2021-08-13T10:24:45.946" v="290" actId="1076"/>
          <ac:picMkLst>
            <pc:docMk/>
            <pc:sldMk cId="2078085350" sldId="263"/>
            <ac:picMk id="8" creationId="{C8CFC5E8-288F-42F7-A714-0C943759B152}"/>
          </ac:picMkLst>
        </pc:picChg>
        <pc:picChg chg="add mod modCrop">
          <ac:chgData name="Sigrid Kramer" userId="S::skramer@heightsandminds.org::989bc218-1f3b-451b-a8e3-e98c871bd0cd" providerId="AD" clId="Web-{E1EEA7B9-5DFB-4A07-8079-EC0DAC5D6875}" dt="2021-08-13T10:24:53.087" v="291" actId="1076"/>
          <ac:picMkLst>
            <pc:docMk/>
            <pc:sldMk cId="2078085350" sldId="263"/>
            <ac:picMk id="9" creationId="{2B726D68-28B3-4C65-B38A-05E8D373A956}"/>
          </ac:picMkLst>
        </pc:picChg>
        <pc:cxnChg chg="add del">
          <ac:chgData name="Sigrid Kramer" userId="S::skramer@heightsandminds.org::989bc218-1f3b-451b-a8e3-e98c871bd0cd" providerId="AD" clId="Web-{E1EEA7B9-5DFB-4A07-8079-EC0DAC5D6875}" dt="2021-08-13T10:23:27.398" v="282"/>
          <ac:cxnSpMkLst>
            <pc:docMk/>
            <pc:sldMk cId="2078085350" sldId="263"/>
            <ac:cxnSpMk id="14" creationId="{DCD67800-37AC-4E14-89B0-F79DCB3FB86D}"/>
          </ac:cxnSpMkLst>
        </pc:cxnChg>
        <pc:cxnChg chg="add del">
          <ac:chgData name="Sigrid Kramer" userId="S::skramer@heightsandminds.org::989bc218-1f3b-451b-a8e3-e98c871bd0cd" providerId="AD" clId="Web-{E1EEA7B9-5DFB-4A07-8079-EC0DAC5D6875}" dt="2021-08-13T10:23:27.398" v="282"/>
          <ac:cxnSpMkLst>
            <pc:docMk/>
            <pc:sldMk cId="2078085350" sldId="263"/>
            <ac:cxnSpMk id="16" creationId="{20F1788F-A5AE-4188-8274-F7F2E3833ECD}"/>
          </ac:cxnSpMkLst>
        </pc:cxnChg>
      </pc:sldChg>
      <pc:sldChg chg="addSp modSp new">
        <pc:chgData name="Sigrid Kramer" userId="S::skramer@heightsandminds.org::989bc218-1f3b-451b-a8e3-e98c871bd0cd" providerId="AD" clId="Web-{E1EEA7B9-5DFB-4A07-8079-EC0DAC5D6875}" dt="2021-08-13T12:30:24.528" v="1213"/>
        <pc:sldMkLst>
          <pc:docMk/>
          <pc:sldMk cId="913990784" sldId="264"/>
        </pc:sldMkLst>
        <pc:spChg chg="mod">
          <ac:chgData name="Sigrid Kramer" userId="S::skramer@heightsandminds.org::989bc218-1f3b-451b-a8e3-e98c871bd0cd" providerId="AD" clId="Web-{E1EEA7B9-5DFB-4A07-8079-EC0DAC5D6875}" dt="2021-08-13T12:14:20.231" v="1020" actId="20577"/>
          <ac:spMkLst>
            <pc:docMk/>
            <pc:sldMk cId="913990784" sldId="264"/>
            <ac:spMk id="2" creationId="{F5646987-5148-4591-B121-A2C26A0AA0D1}"/>
          </ac:spMkLst>
        </pc:spChg>
        <pc:spChg chg="mod">
          <ac:chgData name="Sigrid Kramer" userId="S::skramer@heightsandminds.org::989bc218-1f3b-451b-a8e3-e98c871bd0cd" providerId="AD" clId="Web-{E1EEA7B9-5DFB-4A07-8079-EC0DAC5D6875}" dt="2021-08-13T12:28:46.104" v="1191" actId="20577"/>
          <ac:spMkLst>
            <pc:docMk/>
            <pc:sldMk cId="913990784" sldId="264"/>
            <ac:spMk id="3" creationId="{C0C16C54-ACA3-41A1-8976-A7E729432D46}"/>
          </ac:spMkLst>
        </pc:spChg>
        <pc:picChg chg="add">
          <ac:chgData name="Sigrid Kramer" userId="S::skramer@heightsandminds.org::989bc218-1f3b-451b-a8e3-e98c871bd0cd" providerId="AD" clId="Web-{E1EEA7B9-5DFB-4A07-8079-EC0DAC5D6875}" dt="2021-08-13T12:30:05.574" v="1207"/>
          <ac:picMkLst>
            <pc:docMk/>
            <pc:sldMk cId="913990784" sldId="264"/>
            <ac:picMk id="5" creationId="{4824BC27-E7EA-4451-9710-6B7BE85C3336}"/>
          </ac:picMkLst>
        </pc:picChg>
        <pc:picChg chg="add">
          <ac:chgData name="Sigrid Kramer" userId="S::skramer@heightsandminds.org::989bc218-1f3b-451b-a8e3-e98c871bd0cd" providerId="AD" clId="Web-{E1EEA7B9-5DFB-4A07-8079-EC0DAC5D6875}" dt="2021-08-13T12:30:24.528" v="1213"/>
          <ac:picMkLst>
            <pc:docMk/>
            <pc:sldMk cId="913990784" sldId="264"/>
            <ac:picMk id="7" creationId="{1C64B6B8-3A65-42A3-B408-53A38C4DF89F}"/>
          </ac:picMkLst>
        </pc:picChg>
      </pc:sldChg>
      <pc:sldChg chg="addSp delSp modSp new mod setBg">
        <pc:chgData name="Sigrid Kramer" userId="S::skramer@heightsandminds.org::989bc218-1f3b-451b-a8e3-e98c871bd0cd" providerId="AD" clId="Web-{E1EEA7B9-5DFB-4A07-8079-EC0DAC5D6875}" dt="2021-08-13T11:42:08.967" v="587" actId="20577"/>
        <pc:sldMkLst>
          <pc:docMk/>
          <pc:sldMk cId="1490250165" sldId="265"/>
        </pc:sldMkLst>
        <pc:spChg chg="mod">
          <ac:chgData name="Sigrid Kramer" userId="S::skramer@heightsandminds.org::989bc218-1f3b-451b-a8e3-e98c871bd0cd" providerId="AD" clId="Web-{E1EEA7B9-5DFB-4A07-8079-EC0DAC5D6875}" dt="2021-08-13T11:42:08.967" v="587" actId="20577"/>
          <ac:spMkLst>
            <pc:docMk/>
            <pc:sldMk cId="1490250165" sldId="265"/>
            <ac:spMk id="2" creationId="{4FBE00B8-671A-4A50-A6D2-9C42AEAE1F8F}"/>
          </ac:spMkLst>
        </pc:spChg>
        <pc:spChg chg="add del">
          <ac:chgData name="Sigrid Kramer" userId="S::skramer@heightsandminds.org::989bc218-1f3b-451b-a8e3-e98c871bd0cd" providerId="AD" clId="Web-{E1EEA7B9-5DFB-4A07-8079-EC0DAC5D6875}" dt="2021-08-13T11:41:35.982" v="585"/>
          <ac:spMkLst>
            <pc:docMk/>
            <pc:sldMk cId="1490250165" sldId="265"/>
            <ac:spMk id="3" creationId="{69D8AAE1-9F1A-49C5-8093-C85E0A33818D}"/>
          </ac:spMkLst>
        </pc:spChg>
        <pc:spChg chg="del">
          <ac:chgData name="Sigrid Kramer" userId="S::skramer@heightsandminds.org::989bc218-1f3b-451b-a8e3-e98c871bd0cd" providerId="AD" clId="Web-{E1EEA7B9-5DFB-4A07-8079-EC0DAC5D6875}" dt="2021-08-13T10:34:48.068" v="416"/>
          <ac:spMkLst>
            <pc:docMk/>
            <pc:sldMk cId="1490250165" sldId="265"/>
            <ac:spMk id="3" creationId="{73221D77-9523-4B7A-BF39-D3A30C4485B1}"/>
          </ac:spMkLst>
        </pc:spChg>
        <pc:spChg chg="add mod">
          <ac:chgData name="Sigrid Kramer" userId="S::skramer@heightsandminds.org::989bc218-1f3b-451b-a8e3-e98c871bd0cd" providerId="AD" clId="Web-{E1EEA7B9-5DFB-4A07-8079-EC0DAC5D6875}" dt="2021-08-13T11:41:07.310" v="579" actId="1076"/>
          <ac:spMkLst>
            <pc:docMk/>
            <pc:sldMk cId="1490250165" sldId="265"/>
            <ac:spMk id="8" creationId="{890B1788-214C-4157-A1BC-EE9460A7BFA5}"/>
          </ac:spMkLst>
        </pc:spChg>
        <pc:spChg chg="add">
          <ac:chgData name="Sigrid Kramer" userId="S::skramer@heightsandminds.org::989bc218-1f3b-451b-a8e3-e98c871bd0cd" providerId="AD" clId="Web-{E1EEA7B9-5DFB-4A07-8079-EC0DAC5D6875}" dt="2021-08-13T10:35:07.694" v="417"/>
          <ac:spMkLst>
            <pc:docMk/>
            <pc:sldMk cId="1490250165" sldId="265"/>
            <ac:spMk id="11" creationId="{80DF40B2-80F7-4E71-B46C-284163F3654A}"/>
          </ac:spMkLst>
        </pc:spChg>
        <pc:picChg chg="add mod ord">
          <ac:chgData name="Sigrid Kramer" userId="S::skramer@heightsandminds.org::989bc218-1f3b-451b-a8e3-e98c871bd0cd" providerId="AD" clId="Web-{E1EEA7B9-5DFB-4A07-8079-EC0DAC5D6875}" dt="2021-08-13T10:35:07.694" v="417"/>
          <ac:picMkLst>
            <pc:docMk/>
            <pc:sldMk cId="1490250165" sldId="265"/>
            <ac:picMk id="4" creationId="{8EBD9EE3-90EB-457D-B78F-87E8D6A1BB49}"/>
          </ac:picMkLst>
        </pc:picChg>
        <pc:picChg chg="add del mod">
          <ac:chgData name="Sigrid Kramer" userId="S::skramer@heightsandminds.org::989bc218-1f3b-451b-a8e3-e98c871bd0cd" providerId="AD" clId="Web-{E1EEA7B9-5DFB-4A07-8079-EC0DAC5D6875}" dt="2021-08-13T10:37:44.244" v="434"/>
          <ac:picMkLst>
            <pc:docMk/>
            <pc:sldMk cId="1490250165" sldId="265"/>
            <ac:picMk id="5" creationId="{1FAD10F2-1E95-47F1-A558-AC489D4C51A7}"/>
          </ac:picMkLst>
        </pc:picChg>
        <pc:picChg chg="add mod">
          <ac:chgData name="Sigrid Kramer" userId="S::skramer@heightsandminds.org::989bc218-1f3b-451b-a8e3-e98c871bd0cd" providerId="AD" clId="Web-{E1EEA7B9-5DFB-4A07-8079-EC0DAC5D6875}" dt="2021-08-13T11:41:29.607" v="583" actId="1076"/>
          <ac:picMkLst>
            <pc:docMk/>
            <pc:sldMk cId="1490250165" sldId="265"/>
            <ac:picMk id="6" creationId="{31D1E905-110B-46AE-9803-40CBEB652283}"/>
          </ac:picMkLst>
        </pc:picChg>
        <pc:picChg chg="add mod">
          <ac:chgData name="Sigrid Kramer" userId="S::skramer@heightsandminds.org::989bc218-1f3b-451b-a8e3-e98c871bd0cd" providerId="AD" clId="Web-{E1EEA7B9-5DFB-4A07-8079-EC0DAC5D6875}" dt="2021-08-13T11:41:24.795" v="582" actId="1076"/>
          <ac:picMkLst>
            <pc:docMk/>
            <pc:sldMk cId="1490250165" sldId="265"/>
            <ac:picMk id="10" creationId="{7FE5764D-C2B2-460A-B2B3-F8B69AD3BCC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13.09.2021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13.09.2021</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13.09.2021</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13.09.2021</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13.09.2021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13.09.2021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13.09.2021</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80DF40B2-80F7-4E71-B46C-284163F365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4FBE00B8-671A-4A50-A6D2-9C42AEAE1F8F}"/>
              </a:ext>
            </a:extLst>
          </p:cNvPr>
          <p:cNvSpPr>
            <a:spLocks noGrp="1"/>
          </p:cNvSpPr>
          <p:nvPr>
            <p:ph type="title"/>
          </p:nvPr>
        </p:nvSpPr>
        <p:spPr>
          <a:xfrm>
            <a:off x="838199" y="1441843"/>
            <a:ext cx="3807187" cy="2228074"/>
          </a:xfrm>
        </p:spPr>
        <p:txBody>
          <a:bodyPr>
            <a:normAutofit/>
          </a:bodyPr>
          <a:lstStyle/>
          <a:p>
            <a:pPr algn="ctr"/>
            <a:r>
              <a:rPr lang="de-DE" sz="4000" b="1">
                <a:solidFill>
                  <a:srgbClr val="FF7300"/>
                </a:solidFill>
                <a:ea typeface="+mj-lt"/>
                <a:cs typeface="+mj-lt"/>
              </a:rPr>
              <a:t>Tawfekh </a:t>
            </a:r>
            <a:r>
              <a:rPr lang="de-DE" sz="4000" b="1" dirty="0">
                <a:solidFill>
                  <a:srgbClr val="FF7300"/>
                </a:solidFill>
                <a:ea typeface="+mj-lt"/>
                <a:cs typeface="+mj-lt"/>
              </a:rPr>
              <a:t/>
            </a:r>
            <a:br>
              <a:rPr lang="de-DE" sz="4000" b="1" dirty="0">
                <a:solidFill>
                  <a:srgbClr val="FF7300"/>
                </a:solidFill>
                <a:ea typeface="+mj-lt"/>
                <a:cs typeface="+mj-lt"/>
              </a:rPr>
            </a:br>
            <a:r>
              <a:rPr lang="de-DE" sz="4000" b="1">
                <a:solidFill>
                  <a:srgbClr val="FF7300"/>
                </a:solidFill>
                <a:ea typeface="+mj-lt"/>
                <a:cs typeface="+mj-lt"/>
              </a:rPr>
              <a:t>Keur Jaboot</a:t>
            </a:r>
            <a:endParaRPr lang="nl-NL">
              <a:solidFill>
                <a:srgbClr val="FF7300"/>
              </a:solidFill>
              <a:cs typeface="Calibri Light" panose="020F0302020204030204"/>
            </a:endParaRPr>
          </a:p>
        </p:txBody>
      </p:sp>
      <p:sp>
        <p:nvSpPr>
          <p:cNvPr id="8" name="Content Placeholder 7">
            <a:extLst>
              <a:ext uri="{FF2B5EF4-FFF2-40B4-BE49-F238E27FC236}">
                <a16:creationId xmlns="" xmlns:a16="http://schemas.microsoft.com/office/drawing/2014/main" id="{890B1788-214C-4157-A1BC-EE9460A7BFA5}"/>
              </a:ext>
            </a:extLst>
          </p:cNvPr>
          <p:cNvSpPr>
            <a:spLocks noGrp="1"/>
          </p:cNvSpPr>
          <p:nvPr>
            <p:ph idx="1"/>
          </p:nvPr>
        </p:nvSpPr>
        <p:spPr>
          <a:xfrm>
            <a:off x="838201" y="4370688"/>
            <a:ext cx="3808183" cy="1172552"/>
          </a:xfrm>
        </p:spPr>
        <p:txBody>
          <a:bodyPr vert="horz" lIns="91440" tIns="45720" rIns="91440" bIns="45720" rtlCol="0" anchor="t">
            <a:normAutofit/>
          </a:bodyPr>
          <a:lstStyle/>
          <a:p>
            <a:pPr marL="0" indent="0" algn="ctr">
              <a:buNone/>
            </a:pPr>
            <a:r>
              <a:rPr lang="de-DE" sz="1600">
                <a:ea typeface="+mn-lt"/>
                <a:cs typeface="+mn-lt"/>
              </a:rPr>
              <a:t>Gouy Goui </a:t>
            </a:r>
            <a:endParaRPr lang="en-US" sz="1600">
              <a:ea typeface="+mn-lt"/>
              <a:cs typeface="+mn-lt"/>
            </a:endParaRPr>
          </a:p>
          <a:p>
            <a:pPr marL="0" indent="0" algn="ctr">
              <a:buNone/>
            </a:pPr>
            <a:r>
              <a:rPr lang="de-DE" sz="1600">
                <a:ea typeface="+mn-lt"/>
                <a:cs typeface="+mn-lt"/>
              </a:rPr>
              <a:t>CNDN </a:t>
            </a:r>
          </a:p>
          <a:p>
            <a:pPr marL="0" indent="0" algn="ctr">
              <a:buNone/>
            </a:pPr>
            <a:r>
              <a:rPr lang="de-DE" sz="1600">
                <a:ea typeface="+mn-lt"/>
                <a:cs typeface="+mn-lt"/>
              </a:rPr>
              <a:t>Heights and Minds Foundation</a:t>
            </a:r>
            <a:r>
              <a:rPr lang="de-DE" sz="2000" dirty="0">
                <a:ea typeface="+mn-lt"/>
                <a:cs typeface="+mn-lt"/>
              </a:rPr>
              <a:t> </a:t>
            </a:r>
            <a:endParaRPr lang="en-US" sz="2000" dirty="0">
              <a:ea typeface="+mn-lt"/>
              <a:cs typeface="+mn-lt"/>
            </a:endParaRPr>
          </a:p>
          <a:p>
            <a:endParaRPr lang="en-US" sz="2000" dirty="0">
              <a:cs typeface="Calibri"/>
            </a:endParaRPr>
          </a:p>
        </p:txBody>
      </p:sp>
      <p:pic>
        <p:nvPicPr>
          <p:cNvPr id="4" name="Afbeelding 4" descr="Afbeelding met persoon, muur, binnen&#10;&#10;Automatisch gegenereerde beschrijving">
            <a:extLst>
              <a:ext uri="{FF2B5EF4-FFF2-40B4-BE49-F238E27FC236}">
                <a16:creationId xmlns="" xmlns:a16="http://schemas.microsoft.com/office/drawing/2014/main" id="{8EBD9EE3-90EB-457D-B78F-87E8D6A1BB49}"/>
              </a:ext>
            </a:extLst>
          </p:cNvPr>
          <p:cNvPicPr>
            <a:picLocks noChangeAspect="1"/>
          </p:cNvPicPr>
          <p:nvPr/>
        </p:nvPicPr>
        <p:blipFill rotWithShape="1">
          <a:blip r:embed="rId2"/>
          <a:srcRect r="21461"/>
          <a:stretch/>
        </p:blipFill>
        <p:spPr>
          <a:xfrm>
            <a:off x="5010386" y="10"/>
            <a:ext cx="7181613" cy="6857990"/>
          </a:xfrm>
          <a:prstGeom prst="rect">
            <a:avLst/>
          </a:prstGeom>
          <a:effectLst/>
        </p:spPr>
      </p:pic>
      <p:pic>
        <p:nvPicPr>
          <p:cNvPr id="6" name="Afbeelding 7" descr="Afbeelding met tekst, teken&#10;&#10;Automatisch gegenereerde beschrijving">
            <a:extLst>
              <a:ext uri="{FF2B5EF4-FFF2-40B4-BE49-F238E27FC236}">
                <a16:creationId xmlns="" xmlns:a16="http://schemas.microsoft.com/office/drawing/2014/main" id="{31D1E905-110B-46AE-9803-40CBEB652283}"/>
              </a:ext>
            </a:extLst>
          </p:cNvPr>
          <p:cNvPicPr>
            <a:picLocks noChangeAspect="1"/>
          </p:cNvPicPr>
          <p:nvPr/>
        </p:nvPicPr>
        <p:blipFill>
          <a:blip r:embed="rId3"/>
          <a:stretch>
            <a:fillRect/>
          </a:stretch>
        </p:blipFill>
        <p:spPr>
          <a:xfrm>
            <a:off x="2689144" y="3432558"/>
            <a:ext cx="903371" cy="579019"/>
          </a:xfrm>
          <a:prstGeom prst="rect">
            <a:avLst/>
          </a:prstGeom>
        </p:spPr>
      </p:pic>
      <p:pic>
        <p:nvPicPr>
          <p:cNvPr id="10" name="Afbeelding 11">
            <a:extLst>
              <a:ext uri="{FF2B5EF4-FFF2-40B4-BE49-F238E27FC236}">
                <a16:creationId xmlns="" xmlns:a16="http://schemas.microsoft.com/office/drawing/2014/main" id="{7FE5764D-C2B2-460A-B2B3-F8B69AD3BCC0}"/>
              </a:ext>
            </a:extLst>
          </p:cNvPr>
          <p:cNvPicPr>
            <a:picLocks noChangeAspect="1"/>
          </p:cNvPicPr>
          <p:nvPr/>
        </p:nvPicPr>
        <p:blipFill>
          <a:blip r:embed="rId4"/>
          <a:stretch>
            <a:fillRect/>
          </a:stretch>
        </p:blipFill>
        <p:spPr>
          <a:xfrm>
            <a:off x="1672712" y="3247015"/>
            <a:ext cx="1018674" cy="830253"/>
          </a:xfrm>
          <a:prstGeom prst="rect">
            <a:avLst/>
          </a:prstGeom>
        </p:spPr>
      </p:pic>
    </p:spTree>
    <p:extLst>
      <p:ext uri="{BB962C8B-B14F-4D97-AF65-F5344CB8AC3E}">
        <p14:creationId xmlns:p14="http://schemas.microsoft.com/office/powerpoint/2010/main" val="149025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2" descr="Afbeelding met binnen, vloer, persoon, groep&#10;&#10;Automatisch gegenereerde beschrijving">
            <a:extLst>
              <a:ext uri="{FF2B5EF4-FFF2-40B4-BE49-F238E27FC236}">
                <a16:creationId xmlns="" xmlns:a16="http://schemas.microsoft.com/office/drawing/2014/main" id="{A4168895-964D-4C17-87D2-0071A3C6E977}"/>
              </a:ext>
            </a:extLst>
          </p:cNvPr>
          <p:cNvPicPr>
            <a:picLocks noChangeAspect="1"/>
          </p:cNvPicPr>
          <p:nvPr/>
        </p:nvPicPr>
        <p:blipFill rotWithShape="1">
          <a:blip r:embed="rId2"/>
          <a:srcRect t="24909" r="-2" b="3880"/>
          <a:stretch/>
        </p:blipFill>
        <p:spPr>
          <a:xfrm>
            <a:off x="321734" y="321733"/>
            <a:ext cx="5674894" cy="3030842"/>
          </a:xfrm>
          <a:prstGeom prst="rect">
            <a:avLst/>
          </a:prstGeom>
        </p:spPr>
      </p:pic>
      <p:pic>
        <p:nvPicPr>
          <p:cNvPr id="5" name="Afbeelding 5">
            <a:extLst>
              <a:ext uri="{FF2B5EF4-FFF2-40B4-BE49-F238E27FC236}">
                <a16:creationId xmlns="" xmlns:a16="http://schemas.microsoft.com/office/drawing/2014/main" id="{132BED06-6D78-416E-B7EE-2EA215E32EFC}"/>
              </a:ext>
            </a:extLst>
          </p:cNvPr>
          <p:cNvPicPr>
            <a:picLocks noChangeAspect="1"/>
          </p:cNvPicPr>
          <p:nvPr/>
        </p:nvPicPr>
        <p:blipFill rotWithShape="1">
          <a:blip r:embed="rId3"/>
          <a:srcRect r="27699" b="-1"/>
          <a:stretch/>
        </p:blipFill>
        <p:spPr>
          <a:xfrm rot="10800000">
            <a:off x="321735" y="3524289"/>
            <a:ext cx="2676579" cy="2776517"/>
          </a:xfrm>
          <a:prstGeom prst="rect">
            <a:avLst/>
          </a:prstGeom>
        </p:spPr>
      </p:pic>
      <p:pic>
        <p:nvPicPr>
          <p:cNvPr id="3" name="Afbeelding 5" descr="Afbeelding met kaart&#10;&#10;Automatisch gegenereerde beschrijving">
            <a:extLst>
              <a:ext uri="{FF2B5EF4-FFF2-40B4-BE49-F238E27FC236}">
                <a16:creationId xmlns="" xmlns:a16="http://schemas.microsoft.com/office/drawing/2014/main" id="{3E41F576-CB4E-44C1-9A6F-2D481C0BBCBD}"/>
              </a:ext>
            </a:extLst>
          </p:cNvPr>
          <p:cNvPicPr>
            <a:picLocks noChangeAspect="1"/>
          </p:cNvPicPr>
          <p:nvPr/>
        </p:nvPicPr>
        <p:blipFill rotWithShape="1">
          <a:blip r:embed="rId4"/>
          <a:srcRect l="2215" r="36940" b="3"/>
          <a:stretch/>
        </p:blipFill>
        <p:spPr>
          <a:xfrm>
            <a:off x="3159553" y="3514855"/>
            <a:ext cx="2837076" cy="2785951"/>
          </a:xfrm>
          <a:prstGeom prst="rect">
            <a:avLst/>
          </a:prstGeom>
        </p:spPr>
      </p:pic>
      <p:sp>
        <p:nvSpPr>
          <p:cNvPr id="4" name="Tekstvak 3">
            <a:extLst>
              <a:ext uri="{FF2B5EF4-FFF2-40B4-BE49-F238E27FC236}">
                <a16:creationId xmlns="" xmlns:a16="http://schemas.microsoft.com/office/drawing/2014/main" id="{2E670931-F22E-469A-BD26-AD9904EB2707}"/>
              </a:ext>
            </a:extLst>
          </p:cNvPr>
          <p:cNvSpPr txBox="1"/>
          <p:nvPr/>
        </p:nvSpPr>
        <p:spPr>
          <a:xfrm>
            <a:off x="6318469" y="318814"/>
            <a:ext cx="566857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Heights and Minds Foundation signed a partnership with the National Nutrition Council in Senegal, </a:t>
            </a:r>
            <a:r>
              <a:rPr lang="en-US" i="1">
                <a:cs typeface="Calibri"/>
              </a:rPr>
              <a:t>Conseil National de Développement de la Nutrition</a:t>
            </a:r>
            <a:r>
              <a:rPr lang="en-US">
                <a:cs typeface="Calibri"/>
              </a:rPr>
              <a:t>, to develop the MindUp concept in Senegal and establish various MindUps as pilots in Greater Dakar and Thiess. </a:t>
            </a:r>
            <a:endParaRPr lang="nl-NL">
              <a:cs typeface="Calibri"/>
            </a:endParaRPr>
          </a:p>
          <a:p>
            <a:endParaRPr lang="en-US" dirty="0">
              <a:cs typeface="Calibri"/>
            </a:endParaRPr>
          </a:p>
          <a:p>
            <a:r>
              <a:rPr lang="en-US" dirty="0">
                <a:cs typeface="Calibri"/>
              </a:rPr>
              <a:t>The MindUp </a:t>
            </a:r>
            <a:r>
              <a:rPr lang="en-US" b="1" dirty="0">
                <a:cs typeface="Calibri"/>
              </a:rPr>
              <a:t>“Tawfekh Keur Jaboot”</a:t>
            </a:r>
            <a:r>
              <a:rPr lang="en-US" dirty="0">
                <a:cs typeface="Calibri"/>
              </a:rPr>
              <a:t>- situated in Jaxaay (Greater Dakar) ran by the NGO Gouy Gui - was the first one to open in </a:t>
            </a:r>
            <a:r>
              <a:rPr lang="en-US">
                <a:cs typeface="Calibri"/>
              </a:rPr>
              <a:t>Senegal.</a:t>
            </a:r>
          </a:p>
        </p:txBody>
      </p:sp>
      <p:sp>
        <p:nvSpPr>
          <p:cNvPr id="7" name="Rechthoek: afgeronde hoeken 6">
            <a:extLst>
              <a:ext uri="{FF2B5EF4-FFF2-40B4-BE49-F238E27FC236}">
                <a16:creationId xmlns="" xmlns:a16="http://schemas.microsoft.com/office/drawing/2014/main" id="{6DA6C862-CD87-43AD-A5CC-1C7EA00BDEF1}"/>
              </a:ext>
            </a:extLst>
          </p:cNvPr>
          <p:cNvSpPr/>
          <p:nvPr/>
        </p:nvSpPr>
        <p:spPr>
          <a:xfrm>
            <a:off x="6349771" y="3242938"/>
            <a:ext cx="5675585" cy="293008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 xmlns:a16="http://schemas.microsoft.com/office/drawing/2014/main" id="{5B2C3BAC-E582-431E-B29F-23C802688429}"/>
              </a:ext>
            </a:extLst>
          </p:cNvPr>
          <p:cNvSpPr txBox="1"/>
          <p:nvPr/>
        </p:nvSpPr>
        <p:spPr>
          <a:xfrm>
            <a:off x="6435834" y="3310704"/>
            <a:ext cx="566857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Segoe UI"/>
              </a:rPr>
              <a:t>Since the opening in January 2020, they have been open for 35 weeks with an average of 7 hours per day.</a:t>
            </a:r>
          </a:p>
          <a:p>
            <a:r>
              <a:rPr lang="en-US" dirty="0">
                <a:cs typeface="Segoe UI"/>
              </a:rPr>
              <a:t>​</a:t>
            </a:r>
          </a:p>
          <a:p>
            <a:r>
              <a:rPr lang="en-US" dirty="0">
                <a:cs typeface="Segoe UI"/>
              </a:rPr>
              <a:t>The target group is mostly pregnant women and children 6-24 months old. Nowadays, more than </a:t>
            </a:r>
            <a:r>
              <a:rPr lang="en-US" b="1" dirty="0">
                <a:cs typeface="Segoe UI"/>
              </a:rPr>
              <a:t>200</a:t>
            </a:r>
            <a:r>
              <a:rPr lang="en-US" dirty="0">
                <a:cs typeface="Segoe UI"/>
              </a:rPr>
              <a:t> </a:t>
            </a:r>
            <a:r>
              <a:rPr lang="en-US" b="1" dirty="0">
                <a:cs typeface="Segoe UI"/>
              </a:rPr>
              <a:t>children under 2 years old</a:t>
            </a:r>
            <a:r>
              <a:rPr lang="en-US" dirty="0">
                <a:cs typeface="Segoe UI"/>
              </a:rPr>
              <a:t> are registered in the </a:t>
            </a:r>
            <a:r>
              <a:rPr lang="en-US" dirty="0" err="1">
                <a:cs typeface="Segoe UI"/>
              </a:rPr>
              <a:t>Tawfekh</a:t>
            </a:r>
            <a:r>
              <a:rPr lang="en-US" dirty="0">
                <a:cs typeface="Segoe UI"/>
              </a:rPr>
              <a:t> Keur </a:t>
            </a:r>
            <a:r>
              <a:rPr lang="en-US" dirty="0" err="1">
                <a:cs typeface="Segoe UI"/>
              </a:rPr>
              <a:t>Jaboot</a:t>
            </a:r>
            <a:r>
              <a:rPr lang="en-US" dirty="0">
                <a:cs typeface="Segoe UI"/>
              </a:rPr>
              <a:t> database. Every month, over </a:t>
            </a:r>
            <a:r>
              <a:rPr lang="en-US" b="1" dirty="0">
                <a:cs typeface="Segoe UI"/>
              </a:rPr>
              <a:t>100</a:t>
            </a:r>
            <a:r>
              <a:rPr lang="en-US" dirty="0">
                <a:cs typeface="Segoe UI"/>
              </a:rPr>
              <a:t> </a:t>
            </a:r>
            <a:r>
              <a:rPr lang="en-US" b="1" dirty="0">
                <a:cs typeface="Segoe UI"/>
              </a:rPr>
              <a:t>pregnant women and young parents</a:t>
            </a:r>
            <a:r>
              <a:rPr lang="en-US" dirty="0">
                <a:cs typeface="Segoe UI"/>
              </a:rPr>
              <a:t> are making use of the growth monitoring and promotion services provided</a:t>
            </a:r>
            <a:r>
              <a:rPr lang="en-US" dirty="0" smtClean="0">
                <a:cs typeface="Segoe UI"/>
              </a:rPr>
              <a:t>.</a:t>
            </a:r>
          </a:p>
          <a:p>
            <a:r>
              <a:rPr lang="nl-NL" sz="1200" dirty="0" err="1" smtClean="0">
                <a:cs typeface="Segoe UI"/>
              </a:rPr>
              <a:t>Updated</a:t>
            </a:r>
            <a:r>
              <a:rPr lang="nl-NL" sz="1200" dirty="0" smtClean="0">
                <a:cs typeface="Segoe UI"/>
              </a:rPr>
              <a:t>: August 2021</a:t>
            </a:r>
            <a:endParaRPr lang="en-US" sz="1200" dirty="0">
              <a:cs typeface="Segoe UI"/>
            </a:endParaRPr>
          </a:p>
        </p:txBody>
      </p:sp>
      <p:pic>
        <p:nvPicPr>
          <p:cNvPr id="9" name="Afbeelding 9">
            <a:extLst>
              <a:ext uri="{FF2B5EF4-FFF2-40B4-BE49-F238E27FC236}">
                <a16:creationId xmlns="" xmlns:a16="http://schemas.microsoft.com/office/drawing/2014/main" id="{D51DFB3D-FD9B-4584-B684-B345F76E9416}"/>
              </a:ext>
            </a:extLst>
          </p:cNvPr>
          <p:cNvPicPr>
            <a:picLocks noChangeAspect="1"/>
          </p:cNvPicPr>
          <p:nvPr/>
        </p:nvPicPr>
        <p:blipFill>
          <a:blip r:embed="rId5"/>
          <a:stretch>
            <a:fillRect/>
          </a:stretch>
        </p:blipFill>
        <p:spPr>
          <a:xfrm>
            <a:off x="10724055" y="6253979"/>
            <a:ext cx="737477" cy="603697"/>
          </a:xfrm>
          <a:prstGeom prst="rect">
            <a:avLst/>
          </a:prstGeom>
        </p:spPr>
      </p:pic>
      <p:pic>
        <p:nvPicPr>
          <p:cNvPr id="10" name="Afbeelding 10" descr="Afbeelding met tekst, teken&#10;&#10;Automatisch gegenereerde beschrijving">
            <a:extLst>
              <a:ext uri="{FF2B5EF4-FFF2-40B4-BE49-F238E27FC236}">
                <a16:creationId xmlns="" xmlns:a16="http://schemas.microsoft.com/office/drawing/2014/main" id="{CB969741-3D3C-433A-A995-7376B1D60D12}"/>
              </a:ext>
            </a:extLst>
          </p:cNvPr>
          <p:cNvPicPr>
            <a:picLocks noChangeAspect="1"/>
          </p:cNvPicPr>
          <p:nvPr/>
        </p:nvPicPr>
        <p:blipFill>
          <a:blip r:embed="rId6"/>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94794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al 17">
            <a:extLst>
              <a:ext uri="{FF2B5EF4-FFF2-40B4-BE49-F238E27FC236}">
                <a16:creationId xmlns="" xmlns:a16="http://schemas.microsoft.com/office/drawing/2014/main" id="{D0E02765-E075-4456-AE15-3A54C1672945}"/>
              </a:ext>
            </a:extLst>
          </p:cNvPr>
          <p:cNvSpPr/>
          <p:nvPr/>
        </p:nvSpPr>
        <p:spPr>
          <a:xfrm>
            <a:off x="3775950" y="1844675"/>
            <a:ext cx="4633309" cy="2829033"/>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2" descr="Afbeelding met tekst&#10;&#10;Automatisch gegenereerde beschrijving">
            <a:extLst>
              <a:ext uri="{FF2B5EF4-FFF2-40B4-BE49-F238E27FC236}">
                <a16:creationId xmlns="" xmlns:a16="http://schemas.microsoft.com/office/drawing/2014/main" id="{BCD11768-B8CD-4E3F-A1B3-73A11C0A7F02}"/>
              </a:ext>
            </a:extLst>
          </p:cNvPr>
          <p:cNvPicPr>
            <a:picLocks noChangeAspect="1"/>
          </p:cNvPicPr>
          <p:nvPr/>
        </p:nvPicPr>
        <p:blipFill>
          <a:blip r:embed="rId2"/>
          <a:stretch>
            <a:fillRect/>
          </a:stretch>
        </p:blipFill>
        <p:spPr>
          <a:xfrm>
            <a:off x="4709879" y="3051705"/>
            <a:ext cx="2781001" cy="1082925"/>
          </a:xfrm>
          <a:prstGeom prst="rect">
            <a:avLst/>
          </a:prstGeom>
        </p:spPr>
      </p:pic>
      <p:pic>
        <p:nvPicPr>
          <p:cNvPr id="4" name="Afbeelding 4" descr="Afbeelding met persoon, binnen&#10;&#10;Automatisch gegenereerde beschrijving">
            <a:extLst>
              <a:ext uri="{FF2B5EF4-FFF2-40B4-BE49-F238E27FC236}">
                <a16:creationId xmlns="" xmlns:a16="http://schemas.microsoft.com/office/drawing/2014/main" id="{0807D13E-E4A8-400B-BA03-D284FCB09755}"/>
              </a:ext>
            </a:extLst>
          </p:cNvPr>
          <p:cNvPicPr>
            <a:picLocks noChangeAspect="1"/>
          </p:cNvPicPr>
          <p:nvPr/>
        </p:nvPicPr>
        <p:blipFill>
          <a:blip r:embed="rId3"/>
          <a:stretch>
            <a:fillRect/>
          </a:stretch>
        </p:blipFill>
        <p:spPr>
          <a:xfrm>
            <a:off x="782643" y="4460437"/>
            <a:ext cx="1517979" cy="2053677"/>
          </a:xfrm>
          <a:prstGeom prst="rect">
            <a:avLst/>
          </a:prstGeom>
        </p:spPr>
      </p:pic>
      <p:pic>
        <p:nvPicPr>
          <p:cNvPr id="5" name="Afbeelding 5" descr="Afbeelding met bord, voedsel, schotel, maaltijd&#10;&#10;Automatisch gegenereerde beschrijving">
            <a:extLst>
              <a:ext uri="{FF2B5EF4-FFF2-40B4-BE49-F238E27FC236}">
                <a16:creationId xmlns="" xmlns:a16="http://schemas.microsoft.com/office/drawing/2014/main" id="{324E56ED-C3A3-4E7C-95D6-448FA6FE41A8}"/>
              </a:ext>
            </a:extLst>
          </p:cNvPr>
          <p:cNvPicPr>
            <a:picLocks noChangeAspect="1"/>
          </p:cNvPicPr>
          <p:nvPr/>
        </p:nvPicPr>
        <p:blipFill>
          <a:blip r:embed="rId4"/>
          <a:stretch>
            <a:fillRect/>
          </a:stretch>
        </p:blipFill>
        <p:spPr>
          <a:xfrm>
            <a:off x="2280800" y="4459785"/>
            <a:ext cx="1932919" cy="2055211"/>
          </a:xfrm>
          <a:prstGeom prst="rect">
            <a:avLst/>
          </a:prstGeom>
        </p:spPr>
      </p:pic>
      <p:pic>
        <p:nvPicPr>
          <p:cNvPr id="6" name="Afbeelding 6" descr="Afbeelding met tekst, whiteboard&#10;&#10;Automatisch gegenereerde beschrijving">
            <a:extLst>
              <a:ext uri="{FF2B5EF4-FFF2-40B4-BE49-F238E27FC236}">
                <a16:creationId xmlns="" xmlns:a16="http://schemas.microsoft.com/office/drawing/2014/main" id="{D5B3EE20-E7C3-456E-B7D7-D3FD5453B242}"/>
              </a:ext>
            </a:extLst>
          </p:cNvPr>
          <p:cNvPicPr>
            <a:picLocks noChangeAspect="1"/>
          </p:cNvPicPr>
          <p:nvPr/>
        </p:nvPicPr>
        <p:blipFill>
          <a:blip r:embed="rId5"/>
          <a:stretch>
            <a:fillRect/>
          </a:stretch>
        </p:blipFill>
        <p:spPr>
          <a:xfrm>
            <a:off x="8814444" y="4462833"/>
            <a:ext cx="2734442" cy="2060642"/>
          </a:xfrm>
          <a:prstGeom prst="rect">
            <a:avLst/>
          </a:prstGeom>
        </p:spPr>
      </p:pic>
      <p:sp>
        <p:nvSpPr>
          <p:cNvPr id="10" name="Tekstvak 9">
            <a:extLst>
              <a:ext uri="{FF2B5EF4-FFF2-40B4-BE49-F238E27FC236}">
                <a16:creationId xmlns="" xmlns:a16="http://schemas.microsoft.com/office/drawing/2014/main" id="{F255BF43-2FDB-40C5-9CE9-6EDBC07812F6}"/>
              </a:ext>
            </a:extLst>
          </p:cNvPr>
          <p:cNvSpPr txBox="1"/>
          <p:nvPr/>
        </p:nvSpPr>
        <p:spPr>
          <a:xfrm>
            <a:off x="4557985" y="2263227"/>
            <a:ext cx="30672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b="1">
                <a:cs typeface="Calibri"/>
              </a:rPr>
              <a:t>Services and Activities Tawfekh Keur </a:t>
            </a:r>
            <a:r>
              <a:rPr lang="nl-NL" b="1" dirty="0">
                <a:cs typeface="Calibri"/>
              </a:rPr>
              <a:t>Jaboot</a:t>
            </a:r>
            <a:r>
              <a:rPr lang="nl-NL" dirty="0">
                <a:cs typeface="Calibri"/>
              </a:rPr>
              <a:t> </a:t>
            </a:r>
            <a:endParaRPr lang="nl-NL"/>
          </a:p>
        </p:txBody>
      </p:sp>
      <p:sp>
        <p:nvSpPr>
          <p:cNvPr id="11" name="Tekstvak 10">
            <a:extLst>
              <a:ext uri="{FF2B5EF4-FFF2-40B4-BE49-F238E27FC236}">
                <a16:creationId xmlns="" xmlns:a16="http://schemas.microsoft.com/office/drawing/2014/main" id="{8C6E61B4-49BC-4BEE-90F4-1B76BA40C03E}"/>
              </a:ext>
            </a:extLst>
          </p:cNvPr>
          <p:cNvSpPr txBox="1"/>
          <p:nvPr/>
        </p:nvSpPr>
        <p:spPr>
          <a:xfrm>
            <a:off x="931918" y="406750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cs typeface="Calibri"/>
              </a:rPr>
              <a:t>Daily meal service</a:t>
            </a:r>
          </a:p>
        </p:txBody>
      </p:sp>
      <p:pic>
        <p:nvPicPr>
          <p:cNvPr id="7" name="Afbeelding 7" descr="Afbeelding met persoon, muur, binnen&#10;&#10;Automatisch gegenereerde beschrijving">
            <a:extLst>
              <a:ext uri="{FF2B5EF4-FFF2-40B4-BE49-F238E27FC236}">
                <a16:creationId xmlns="" xmlns:a16="http://schemas.microsoft.com/office/drawing/2014/main" id="{4949B4DB-94A4-443B-8C78-35F1BA0FA08A}"/>
              </a:ext>
            </a:extLst>
          </p:cNvPr>
          <p:cNvPicPr>
            <a:picLocks noChangeAspect="1"/>
          </p:cNvPicPr>
          <p:nvPr/>
        </p:nvPicPr>
        <p:blipFill>
          <a:blip r:embed="rId6"/>
          <a:stretch>
            <a:fillRect/>
          </a:stretch>
        </p:blipFill>
        <p:spPr>
          <a:xfrm>
            <a:off x="8810872" y="762137"/>
            <a:ext cx="2743200" cy="2055468"/>
          </a:xfrm>
          <a:prstGeom prst="rect">
            <a:avLst/>
          </a:prstGeom>
        </p:spPr>
      </p:pic>
      <p:sp>
        <p:nvSpPr>
          <p:cNvPr id="12" name="Tekstvak 11">
            <a:extLst>
              <a:ext uri="{FF2B5EF4-FFF2-40B4-BE49-F238E27FC236}">
                <a16:creationId xmlns="" xmlns:a16="http://schemas.microsoft.com/office/drawing/2014/main" id="{606FFF6C-6D6E-4F47-B1BF-E8F2412DBAA5}"/>
              </a:ext>
            </a:extLst>
          </p:cNvPr>
          <p:cNvSpPr txBox="1"/>
          <p:nvPr/>
        </p:nvSpPr>
        <p:spPr>
          <a:xfrm>
            <a:off x="8805917" y="407626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cs typeface="Calibri"/>
              </a:rPr>
              <a:t>Causerie</a:t>
            </a:r>
          </a:p>
        </p:txBody>
      </p:sp>
      <p:sp>
        <p:nvSpPr>
          <p:cNvPr id="13" name="Tekstvak 12">
            <a:extLst>
              <a:ext uri="{FF2B5EF4-FFF2-40B4-BE49-F238E27FC236}">
                <a16:creationId xmlns="" xmlns:a16="http://schemas.microsoft.com/office/drawing/2014/main" id="{9F923A77-1C6A-4A24-AEC6-3B39B0FDF23F}"/>
              </a:ext>
            </a:extLst>
          </p:cNvPr>
          <p:cNvSpPr txBox="1"/>
          <p:nvPr/>
        </p:nvSpPr>
        <p:spPr>
          <a:xfrm>
            <a:off x="8289159" y="415158"/>
            <a:ext cx="37066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t>Cooking and sanitation demonstrations</a:t>
            </a:r>
            <a:endParaRPr lang="nl-NL" sz="1600" i="1"/>
          </a:p>
        </p:txBody>
      </p:sp>
      <p:pic>
        <p:nvPicPr>
          <p:cNvPr id="14" name="Afbeelding 14">
            <a:extLst>
              <a:ext uri="{FF2B5EF4-FFF2-40B4-BE49-F238E27FC236}">
                <a16:creationId xmlns="" xmlns:a16="http://schemas.microsoft.com/office/drawing/2014/main" id="{427DD2B2-16C6-496C-AE38-C932ED4EEF47}"/>
              </a:ext>
            </a:extLst>
          </p:cNvPr>
          <p:cNvPicPr>
            <a:picLocks noChangeAspect="1"/>
          </p:cNvPicPr>
          <p:nvPr/>
        </p:nvPicPr>
        <p:blipFill>
          <a:blip r:embed="rId7"/>
          <a:stretch>
            <a:fillRect/>
          </a:stretch>
        </p:blipFill>
        <p:spPr>
          <a:xfrm>
            <a:off x="634125" y="760599"/>
            <a:ext cx="3154855" cy="2061079"/>
          </a:xfrm>
          <a:prstGeom prst="rect">
            <a:avLst/>
          </a:prstGeom>
        </p:spPr>
      </p:pic>
      <p:sp>
        <p:nvSpPr>
          <p:cNvPr id="17" name="Tekstvak 16">
            <a:extLst>
              <a:ext uri="{FF2B5EF4-FFF2-40B4-BE49-F238E27FC236}">
                <a16:creationId xmlns="" xmlns:a16="http://schemas.microsoft.com/office/drawing/2014/main" id="{87B54568-2550-4F8D-926C-889BC9655D8E}"/>
              </a:ext>
            </a:extLst>
          </p:cNvPr>
          <p:cNvSpPr txBox="1"/>
          <p:nvPr/>
        </p:nvSpPr>
        <p:spPr>
          <a:xfrm>
            <a:off x="423917" y="423916"/>
            <a:ext cx="37066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t>Growth Monitoring and Promotion </a:t>
            </a:r>
            <a:r>
              <a:rPr lang="en-US" sz="1600" i="1"/>
              <a:t>(GMP)</a:t>
            </a:r>
            <a:endParaRPr lang="en-US" sz="1600" i="1">
              <a:cs typeface="Calibri"/>
            </a:endParaRPr>
          </a:p>
        </p:txBody>
      </p:sp>
      <p:cxnSp>
        <p:nvCxnSpPr>
          <p:cNvPr id="19" name="Rechte verbindingslijn met pijl 18">
            <a:extLst>
              <a:ext uri="{FF2B5EF4-FFF2-40B4-BE49-F238E27FC236}">
                <a16:creationId xmlns="" xmlns:a16="http://schemas.microsoft.com/office/drawing/2014/main" id="{6455E953-7D6E-43DA-8D6A-396872A78CDC}"/>
              </a:ext>
            </a:extLst>
          </p:cNvPr>
          <p:cNvCxnSpPr/>
          <p:nvPr/>
        </p:nvCxnSpPr>
        <p:spPr>
          <a:xfrm flipH="1" flipV="1">
            <a:off x="3931088" y="1649468"/>
            <a:ext cx="811048" cy="522013"/>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 xmlns:a16="http://schemas.microsoft.com/office/drawing/2014/main" id="{44C891C8-FA39-4544-88AD-19971C0A850A}"/>
              </a:ext>
            </a:extLst>
          </p:cNvPr>
          <p:cNvCxnSpPr>
            <a:cxnSpLocks/>
          </p:cNvCxnSpPr>
          <p:nvPr/>
        </p:nvCxnSpPr>
        <p:spPr>
          <a:xfrm flipV="1">
            <a:off x="7509860" y="1649467"/>
            <a:ext cx="747984" cy="574565"/>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 xmlns:a16="http://schemas.microsoft.com/office/drawing/2014/main" id="{49BC6A66-7EBD-4E15-B05E-D3E15AFD3330}"/>
              </a:ext>
            </a:extLst>
          </p:cNvPr>
          <p:cNvCxnSpPr>
            <a:cxnSpLocks/>
          </p:cNvCxnSpPr>
          <p:nvPr/>
        </p:nvCxnSpPr>
        <p:spPr>
          <a:xfrm>
            <a:off x="8263100" y="3712997"/>
            <a:ext cx="853087" cy="318814"/>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 xmlns:a16="http://schemas.microsoft.com/office/drawing/2014/main" id="{348EC748-1619-4BAF-BF24-C522E6AB6F63}"/>
              </a:ext>
            </a:extLst>
          </p:cNvPr>
          <p:cNvCxnSpPr>
            <a:cxnSpLocks/>
          </p:cNvCxnSpPr>
          <p:nvPr/>
        </p:nvCxnSpPr>
        <p:spPr>
          <a:xfrm flipH="1">
            <a:off x="3090258" y="3686721"/>
            <a:ext cx="846084" cy="371365"/>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Afbeelding 9">
            <a:extLst>
              <a:ext uri="{FF2B5EF4-FFF2-40B4-BE49-F238E27FC236}">
                <a16:creationId xmlns="" xmlns:a16="http://schemas.microsoft.com/office/drawing/2014/main" id="{32E3FFF5-4CC8-439F-AB3A-D04A5C87CDDD}"/>
              </a:ext>
            </a:extLst>
          </p:cNvPr>
          <p:cNvPicPr>
            <a:picLocks noChangeAspect="1"/>
          </p:cNvPicPr>
          <p:nvPr/>
        </p:nvPicPr>
        <p:blipFill>
          <a:blip r:embed="rId8"/>
          <a:stretch>
            <a:fillRect/>
          </a:stretch>
        </p:blipFill>
        <p:spPr>
          <a:xfrm>
            <a:off x="10724055" y="6253979"/>
            <a:ext cx="737477" cy="603697"/>
          </a:xfrm>
          <a:prstGeom prst="rect">
            <a:avLst/>
          </a:prstGeom>
        </p:spPr>
      </p:pic>
      <p:pic>
        <p:nvPicPr>
          <p:cNvPr id="29" name="Afbeelding 10" descr="Afbeelding met tekst, teken&#10;&#10;Automatisch gegenereerde beschrijving">
            <a:extLst>
              <a:ext uri="{FF2B5EF4-FFF2-40B4-BE49-F238E27FC236}">
                <a16:creationId xmlns="" xmlns:a16="http://schemas.microsoft.com/office/drawing/2014/main" id="{16CBE125-98BA-43D8-BD32-4640E6C0C2AA}"/>
              </a:ext>
            </a:extLst>
          </p:cNvPr>
          <p:cNvPicPr>
            <a:picLocks noChangeAspect="1"/>
          </p:cNvPicPr>
          <p:nvPr/>
        </p:nvPicPr>
        <p:blipFill>
          <a:blip r:embed="rId9"/>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82633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afgeronde hoeken 8">
            <a:extLst>
              <a:ext uri="{FF2B5EF4-FFF2-40B4-BE49-F238E27FC236}">
                <a16:creationId xmlns="" xmlns:a16="http://schemas.microsoft.com/office/drawing/2014/main" id="{9A3D0180-2687-44D2-99CE-03D907278EFC}"/>
              </a:ext>
            </a:extLst>
          </p:cNvPr>
          <p:cNvSpPr/>
          <p:nvPr/>
        </p:nvSpPr>
        <p:spPr>
          <a:xfrm>
            <a:off x="6097280" y="3992516"/>
            <a:ext cx="5802585" cy="26734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2" descr="Afbeelding met buiten, grond, persoon&#10;&#10;Automatisch gegenereerde beschrijving">
            <a:extLst>
              <a:ext uri="{FF2B5EF4-FFF2-40B4-BE49-F238E27FC236}">
                <a16:creationId xmlns="" xmlns:a16="http://schemas.microsoft.com/office/drawing/2014/main" id="{1FD87D71-FDF3-44FE-8BA5-EBF76D1A35D4}"/>
              </a:ext>
            </a:extLst>
          </p:cNvPr>
          <p:cNvPicPr>
            <a:picLocks noChangeAspect="1"/>
          </p:cNvPicPr>
          <p:nvPr/>
        </p:nvPicPr>
        <p:blipFill>
          <a:blip r:embed="rId2"/>
          <a:stretch>
            <a:fillRect/>
          </a:stretch>
        </p:blipFill>
        <p:spPr>
          <a:xfrm>
            <a:off x="395289" y="1614097"/>
            <a:ext cx="2578266" cy="3407944"/>
          </a:xfrm>
          <a:prstGeom prst="rect">
            <a:avLst/>
          </a:prstGeom>
        </p:spPr>
      </p:pic>
      <p:pic>
        <p:nvPicPr>
          <p:cNvPr id="3" name="Afbeelding 3" descr="Afbeelding met persoon, winkel&#10;&#10;Automatisch gegenereerde beschrijving">
            <a:extLst>
              <a:ext uri="{FF2B5EF4-FFF2-40B4-BE49-F238E27FC236}">
                <a16:creationId xmlns="" xmlns:a16="http://schemas.microsoft.com/office/drawing/2014/main" id="{D4774298-8CEF-445C-89F5-9B125381B7D7}"/>
              </a:ext>
            </a:extLst>
          </p:cNvPr>
          <p:cNvPicPr>
            <a:picLocks noChangeAspect="1"/>
          </p:cNvPicPr>
          <p:nvPr/>
        </p:nvPicPr>
        <p:blipFill>
          <a:blip r:embed="rId3"/>
          <a:stretch>
            <a:fillRect/>
          </a:stretch>
        </p:blipFill>
        <p:spPr>
          <a:xfrm>
            <a:off x="3317965" y="1618858"/>
            <a:ext cx="2548689" cy="3398419"/>
          </a:xfrm>
          <a:prstGeom prst="rect">
            <a:avLst/>
          </a:prstGeom>
        </p:spPr>
      </p:pic>
      <p:sp>
        <p:nvSpPr>
          <p:cNvPr id="5" name="Tekstvak 4">
            <a:extLst>
              <a:ext uri="{FF2B5EF4-FFF2-40B4-BE49-F238E27FC236}">
                <a16:creationId xmlns="" xmlns:a16="http://schemas.microsoft.com/office/drawing/2014/main" id="{5C2E4BBD-89E8-4FDB-B859-7358B4FB7568}"/>
              </a:ext>
            </a:extLst>
          </p:cNvPr>
          <p:cNvSpPr txBox="1"/>
          <p:nvPr/>
        </p:nvSpPr>
        <p:spPr>
          <a:xfrm>
            <a:off x="3314936" y="460299"/>
            <a:ext cx="5562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rgbClr val="FF7300"/>
                </a:solidFill>
                <a:latin typeface="Calibri Light"/>
                <a:cs typeface="Calibri"/>
              </a:rPr>
              <a:t>Outreach &amp; communication </a:t>
            </a:r>
            <a:r>
              <a:rPr lang="nl-NL" sz="2800" b="1">
                <a:solidFill>
                  <a:srgbClr val="FF7300"/>
                </a:solidFill>
                <a:latin typeface="Calibri Light"/>
                <a:cs typeface="Calibri"/>
              </a:rPr>
              <a:t>strategy</a:t>
            </a:r>
            <a:endParaRPr lang="nl-NL" sz="2800" b="1" dirty="0">
              <a:solidFill>
                <a:srgbClr val="FF7300"/>
              </a:solidFill>
              <a:latin typeface="Calibri Light"/>
              <a:cs typeface="Calibri"/>
            </a:endParaRPr>
          </a:p>
        </p:txBody>
      </p:sp>
      <p:sp>
        <p:nvSpPr>
          <p:cNvPr id="6" name="Tekstvak 5">
            <a:extLst>
              <a:ext uri="{FF2B5EF4-FFF2-40B4-BE49-F238E27FC236}">
                <a16:creationId xmlns="" xmlns:a16="http://schemas.microsoft.com/office/drawing/2014/main" id="{958EEB17-AC85-42B3-9AD5-05FD5E6208F9}"/>
              </a:ext>
            </a:extLst>
          </p:cNvPr>
          <p:cNvSpPr txBox="1"/>
          <p:nvPr/>
        </p:nvSpPr>
        <p:spPr>
          <a:xfrm>
            <a:off x="6228861" y="1617784"/>
            <a:ext cx="557627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Most communication and promotion of the services provided by Tawfekh Keur Jaboot goes by word of mouth or via the local health centre. There is not much promotion material, posters and flyers are missing. </a:t>
            </a:r>
            <a:endParaRPr lang="nl-NL"/>
          </a:p>
          <a:p>
            <a:endParaRPr lang="en-US"/>
          </a:p>
          <a:p>
            <a:r>
              <a:rPr lang="en-US" dirty="0"/>
              <a:t>When the COVID-19 situation is better in Senegal, they are planning to have a big opening/promotion event </a:t>
            </a:r>
            <a:r>
              <a:rPr lang="en-US"/>
              <a:t>with local authorities. </a:t>
            </a:r>
            <a:endParaRPr lang="en-US">
              <a:cs typeface="Calibri"/>
            </a:endParaRPr>
          </a:p>
          <a:p>
            <a:endParaRPr lang="en-US"/>
          </a:p>
        </p:txBody>
      </p:sp>
      <p:sp>
        <p:nvSpPr>
          <p:cNvPr id="7" name="Tekstvak 6">
            <a:extLst>
              <a:ext uri="{FF2B5EF4-FFF2-40B4-BE49-F238E27FC236}">
                <a16:creationId xmlns="" xmlns:a16="http://schemas.microsoft.com/office/drawing/2014/main" id="{F780E692-5A49-4594-84FC-88C2A1BC9BEC}"/>
              </a:ext>
            </a:extLst>
          </p:cNvPr>
          <p:cNvSpPr txBox="1"/>
          <p:nvPr/>
        </p:nvSpPr>
        <p:spPr>
          <a:xfrm>
            <a:off x="6219092" y="4050322"/>
            <a:ext cx="5576276"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 July 2021, Tawfekh Keur Jaboot held a </a:t>
            </a:r>
            <a:r>
              <a:rPr lang="en-US"/>
              <a:t>promotion event in one of the other </a:t>
            </a:r>
            <a:r>
              <a:rPr lang="en-US" dirty="0"/>
              <a:t>districts of Jaxaay to promote the services they provide. During this event, GMP was performed and healthy dishes for young children were </a:t>
            </a:r>
            <a:r>
              <a:rPr lang="en-US"/>
              <a:t>distributed. </a:t>
            </a:r>
            <a:endParaRPr lang="nl-NL"/>
          </a:p>
          <a:p>
            <a:endParaRPr lang="en-US"/>
          </a:p>
          <a:p>
            <a:r>
              <a:rPr lang="en-US"/>
              <a:t>In the future there is an idea to </a:t>
            </a:r>
            <a:r>
              <a:rPr lang="en-US" dirty="0"/>
              <a:t>provide a transfer to the TKJ from other districts of Jaxaa</a:t>
            </a:r>
            <a:r>
              <a:rPr lang="en-US" sz="2000" dirty="0"/>
              <a:t>y </a:t>
            </a:r>
            <a:r>
              <a:rPr lang="en-US" dirty="0"/>
              <a:t>to reach a wider audience.</a:t>
            </a:r>
            <a:endParaRPr lang="en-US" dirty="0">
              <a:cs typeface="Calibri"/>
            </a:endParaRPr>
          </a:p>
        </p:txBody>
      </p:sp>
      <p:pic>
        <p:nvPicPr>
          <p:cNvPr id="11" name="Afbeelding 9">
            <a:extLst>
              <a:ext uri="{FF2B5EF4-FFF2-40B4-BE49-F238E27FC236}">
                <a16:creationId xmlns="" xmlns:a16="http://schemas.microsoft.com/office/drawing/2014/main" id="{B221E97B-F47B-4838-95D3-6B59830EA467}"/>
              </a:ext>
            </a:extLst>
          </p:cNvPr>
          <p:cNvPicPr>
            <a:picLocks noChangeAspect="1"/>
          </p:cNvPicPr>
          <p:nvPr/>
        </p:nvPicPr>
        <p:blipFill>
          <a:blip r:embed="rId4"/>
          <a:stretch>
            <a:fillRect/>
          </a:stretch>
        </p:blipFill>
        <p:spPr>
          <a:xfrm>
            <a:off x="10724055" y="6253979"/>
            <a:ext cx="737477" cy="603697"/>
          </a:xfrm>
          <a:prstGeom prst="rect">
            <a:avLst/>
          </a:prstGeom>
        </p:spPr>
      </p:pic>
      <p:pic>
        <p:nvPicPr>
          <p:cNvPr id="13" name="Afbeelding 10" descr="Afbeelding met tekst, teken&#10;&#10;Automatisch gegenereerde beschrijving">
            <a:extLst>
              <a:ext uri="{FF2B5EF4-FFF2-40B4-BE49-F238E27FC236}">
                <a16:creationId xmlns="" xmlns:a16="http://schemas.microsoft.com/office/drawing/2014/main" id="{6FEEE997-FBEC-4F5D-BE87-42661DBB87C6}"/>
              </a:ext>
            </a:extLst>
          </p:cNvPr>
          <p:cNvPicPr>
            <a:picLocks noChangeAspect="1"/>
          </p:cNvPicPr>
          <p:nvPr/>
        </p:nvPicPr>
        <p:blipFill>
          <a:blip r:embed="rId5"/>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377796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 xmlns:a16="http://schemas.microsoft.com/office/drawing/2014/main" id="{71A784BF-09DB-448D-99FC-B49DFC6605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12">
            <a:extLst>
              <a:ext uri="{FF2B5EF4-FFF2-40B4-BE49-F238E27FC236}">
                <a16:creationId xmlns="" xmlns:a16="http://schemas.microsoft.com/office/drawing/2014/main" id="{917859B3-4C91-478D-929D-BB6433F90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3" descr="Afbeelding met tekst, visitekaartje, envelop&#10;&#10;Automatisch gegenereerde beschrijving">
            <a:extLst>
              <a:ext uri="{FF2B5EF4-FFF2-40B4-BE49-F238E27FC236}">
                <a16:creationId xmlns="" xmlns:a16="http://schemas.microsoft.com/office/drawing/2014/main" id="{99F40E2A-951B-4334-8399-798DA39313C3}"/>
              </a:ext>
            </a:extLst>
          </p:cNvPr>
          <p:cNvPicPr>
            <a:picLocks noChangeAspect="1"/>
          </p:cNvPicPr>
          <p:nvPr/>
        </p:nvPicPr>
        <p:blipFill rotWithShape="1">
          <a:blip r:embed="rId2"/>
          <a:srcRect l="23987" r="8799" b="-1"/>
          <a:stretch/>
        </p:blipFill>
        <p:spPr>
          <a:xfrm>
            <a:off x="1303442" y="701836"/>
            <a:ext cx="2758822" cy="2811941"/>
          </a:xfrm>
          <a:prstGeom prst="rect">
            <a:avLst/>
          </a:prstGeom>
        </p:spPr>
      </p:pic>
      <p:pic>
        <p:nvPicPr>
          <p:cNvPr id="4" name="Afbeelding 4" descr="Afbeelding met binnen, muur&#10;&#10;Automatisch gegenereerde beschrijving">
            <a:extLst>
              <a:ext uri="{FF2B5EF4-FFF2-40B4-BE49-F238E27FC236}">
                <a16:creationId xmlns="" xmlns:a16="http://schemas.microsoft.com/office/drawing/2014/main" id="{6A0218AB-354F-4C83-9FD8-6696F4DEE465}"/>
              </a:ext>
            </a:extLst>
          </p:cNvPr>
          <p:cNvPicPr>
            <a:picLocks noChangeAspect="1"/>
          </p:cNvPicPr>
          <p:nvPr/>
        </p:nvPicPr>
        <p:blipFill rotWithShape="1">
          <a:blip r:embed="rId3"/>
          <a:srcRect t="18512" r="-1" b="-1"/>
          <a:stretch/>
        </p:blipFill>
        <p:spPr>
          <a:xfrm>
            <a:off x="5032409" y="691822"/>
            <a:ext cx="2748815" cy="2811940"/>
          </a:xfrm>
          <a:prstGeom prst="rect">
            <a:avLst/>
          </a:prstGeom>
        </p:spPr>
      </p:pic>
      <p:pic>
        <p:nvPicPr>
          <p:cNvPr id="2" name="Afbeelding 2" descr="Afbeelding met tekst, monitor, binnen, muur&#10;&#10;Automatisch gegenereerde beschrijving">
            <a:extLst>
              <a:ext uri="{FF2B5EF4-FFF2-40B4-BE49-F238E27FC236}">
                <a16:creationId xmlns="" xmlns:a16="http://schemas.microsoft.com/office/drawing/2014/main" id="{A1A974C6-CE3B-442F-8F0A-FF75E31F4357}"/>
              </a:ext>
            </a:extLst>
          </p:cNvPr>
          <p:cNvPicPr>
            <a:picLocks noChangeAspect="1"/>
          </p:cNvPicPr>
          <p:nvPr/>
        </p:nvPicPr>
        <p:blipFill rotWithShape="1">
          <a:blip r:embed="rId4"/>
          <a:srcRect l="19006" r="7696" b="-1"/>
          <a:stretch/>
        </p:blipFill>
        <p:spPr>
          <a:xfrm>
            <a:off x="8721290" y="691815"/>
            <a:ext cx="2758842" cy="2811941"/>
          </a:xfrm>
          <a:prstGeom prst="rect">
            <a:avLst/>
          </a:prstGeom>
        </p:spPr>
      </p:pic>
      <p:sp>
        <p:nvSpPr>
          <p:cNvPr id="12" name="Rectangle 14">
            <a:extLst>
              <a:ext uri="{FF2B5EF4-FFF2-40B4-BE49-F238E27FC236}">
                <a16:creationId xmlns="" xmlns:a16="http://schemas.microsoft.com/office/drawing/2014/main" id="{6283FBD2-A663-469F-855C-06D86E3C11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 xmlns:a16="http://schemas.microsoft.com/office/drawing/2014/main" id="{8A1279FC-7441-4E55-B082-2774E6316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 xmlns:a16="http://schemas.microsoft.com/office/drawing/2014/main" id="{3E4F94AF-0944-40BB-B3AC-6CF247C25B54}"/>
              </a:ext>
            </a:extLst>
          </p:cNvPr>
          <p:cNvSpPr txBox="1"/>
          <p:nvPr/>
        </p:nvSpPr>
        <p:spPr>
          <a:xfrm>
            <a:off x="4380266" y="4435052"/>
            <a:ext cx="7104188" cy="16459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a:t>The Height and Minds E-learning training with Tawfkeh Keur Jaboot virtually took place in the period of March – April 2021. This training was provided to assure high quality Child GMP services.</a:t>
            </a:r>
            <a:endParaRPr lang="en-US">
              <a:cs typeface="Calibri"/>
            </a:endParaRPr>
          </a:p>
          <a:p>
            <a:pPr indent="-228600">
              <a:lnSpc>
                <a:spcPct val="90000"/>
              </a:lnSpc>
              <a:spcAft>
                <a:spcPts val="600"/>
              </a:spcAft>
              <a:buFont typeface="Arial" panose="020B0604020202020204" pitchFamily="34" charset="0"/>
              <a:buChar char="•"/>
            </a:pPr>
            <a:r>
              <a:rPr lang="en-US"/>
              <a:t>According to them, the GloCal videos in Wolof were a great contribution to the E-learning modules. </a:t>
            </a:r>
            <a:endParaRPr lang="en-US" sz="1600">
              <a:cs typeface="Calibri"/>
            </a:endParaRPr>
          </a:p>
        </p:txBody>
      </p:sp>
      <p:sp>
        <p:nvSpPr>
          <p:cNvPr id="7" name="Tekstvak 6">
            <a:extLst>
              <a:ext uri="{FF2B5EF4-FFF2-40B4-BE49-F238E27FC236}">
                <a16:creationId xmlns="" xmlns:a16="http://schemas.microsoft.com/office/drawing/2014/main" id="{3EB7BA41-7BD8-4308-AFE8-0BDF5795791F}"/>
              </a:ext>
            </a:extLst>
          </p:cNvPr>
          <p:cNvSpPr txBox="1"/>
          <p:nvPr/>
        </p:nvSpPr>
        <p:spPr>
          <a:xfrm>
            <a:off x="896883" y="4978400"/>
            <a:ext cx="2988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rgbClr val="FF7300"/>
                </a:solidFill>
                <a:cs typeface="Calibri"/>
              </a:rPr>
              <a:t>E-learning training</a:t>
            </a:r>
            <a:endParaRPr lang="nl-NL" sz="2800" b="1" dirty="0">
              <a:solidFill>
                <a:srgbClr val="FF7300"/>
              </a:solidFill>
              <a:cs typeface="Calibri"/>
            </a:endParaRPr>
          </a:p>
        </p:txBody>
      </p:sp>
      <p:pic>
        <p:nvPicPr>
          <p:cNvPr id="9" name="Afbeelding 9">
            <a:extLst>
              <a:ext uri="{FF2B5EF4-FFF2-40B4-BE49-F238E27FC236}">
                <a16:creationId xmlns="" xmlns:a16="http://schemas.microsoft.com/office/drawing/2014/main" id="{526980D8-4BFD-4693-B4F8-51A374CC227E}"/>
              </a:ext>
            </a:extLst>
          </p:cNvPr>
          <p:cNvPicPr>
            <a:picLocks noChangeAspect="1"/>
          </p:cNvPicPr>
          <p:nvPr/>
        </p:nvPicPr>
        <p:blipFill>
          <a:blip r:embed="rId5"/>
          <a:stretch>
            <a:fillRect/>
          </a:stretch>
        </p:blipFill>
        <p:spPr>
          <a:xfrm>
            <a:off x="10724055" y="6253979"/>
            <a:ext cx="737477" cy="603697"/>
          </a:xfrm>
          <a:prstGeom prst="rect">
            <a:avLst/>
          </a:prstGeom>
        </p:spPr>
      </p:pic>
      <p:pic>
        <p:nvPicPr>
          <p:cNvPr id="11" name="Afbeelding 10" descr="Afbeelding met tekst, teken&#10;&#10;Automatisch gegenereerde beschrijving">
            <a:extLst>
              <a:ext uri="{FF2B5EF4-FFF2-40B4-BE49-F238E27FC236}">
                <a16:creationId xmlns="" xmlns:a16="http://schemas.microsoft.com/office/drawing/2014/main" id="{F32E6550-BD20-4F5F-82EA-C606C36266E9}"/>
              </a:ext>
            </a:extLst>
          </p:cNvPr>
          <p:cNvPicPr>
            <a:picLocks noChangeAspect="1"/>
          </p:cNvPicPr>
          <p:nvPr/>
        </p:nvPicPr>
        <p:blipFill>
          <a:blip r:embed="rId6"/>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28339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hthoek: afgeronde hoeken 10">
            <a:extLst>
              <a:ext uri="{FF2B5EF4-FFF2-40B4-BE49-F238E27FC236}">
                <a16:creationId xmlns="" xmlns:a16="http://schemas.microsoft.com/office/drawing/2014/main" id="{D0F0F8B2-D10E-4CC3-934E-F211A0F25D7A}"/>
              </a:ext>
            </a:extLst>
          </p:cNvPr>
          <p:cNvSpPr/>
          <p:nvPr/>
        </p:nvSpPr>
        <p:spPr>
          <a:xfrm>
            <a:off x="4325007" y="3952766"/>
            <a:ext cx="3520965" cy="1576551"/>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3" descr="Afbeelding met tekst&#10;&#10;Automatisch gegenereerde beschrijving">
            <a:extLst>
              <a:ext uri="{FF2B5EF4-FFF2-40B4-BE49-F238E27FC236}">
                <a16:creationId xmlns="" xmlns:a16="http://schemas.microsoft.com/office/drawing/2014/main" id="{C599E614-8421-4B7D-9892-A6CFFA3A4DA9}"/>
              </a:ext>
            </a:extLst>
          </p:cNvPr>
          <p:cNvPicPr>
            <a:picLocks noChangeAspect="1"/>
          </p:cNvPicPr>
          <p:nvPr/>
        </p:nvPicPr>
        <p:blipFill>
          <a:blip r:embed="rId2"/>
          <a:stretch>
            <a:fillRect/>
          </a:stretch>
        </p:blipFill>
        <p:spPr>
          <a:xfrm>
            <a:off x="520203" y="1123527"/>
            <a:ext cx="3445976" cy="4604800"/>
          </a:xfrm>
          <a:prstGeom prst="rect">
            <a:avLst/>
          </a:prstGeom>
        </p:spPr>
      </p:pic>
      <p:cxnSp>
        <p:nvCxnSpPr>
          <p:cNvPr id="8" name="Straight Connector 8">
            <a:extLst>
              <a:ext uri="{FF2B5EF4-FFF2-40B4-BE49-F238E27FC236}">
                <a16:creationId xmlns="" xmlns:a16="http://schemas.microsoft.com/office/drawing/2014/main" id="{DCD67800-37AC-4E14-89B0-F79DCB3FB8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Afbeelding 4" descr="Afbeelding met persoon, mensen, danser&#10;&#10;Automatisch gegenereerde beschrijving">
            <a:extLst>
              <a:ext uri="{FF2B5EF4-FFF2-40B4-BE49-F238E27FC236}">
                <a16:creationId xmlns="" xmlns:a16="http://schemas.microsoft.com/office/drawing/2014/main" id="{926AEF7A-B464-494D-B363-CE14B0494DE4}"/>
              </a:ext>
            </a:extLst>
          </p:cNvPr>
          <p:cNvPicPr>
            <a:picLocks noChangeAspect="1"/>
          </p:cNvPicPr>
          <p:nvPr/>
        </p:nvPicPr>
        <p:blipFill>
          <a:blip r:embed="rId3"/>
          <a:stretch>
            <a:fillRect/>
          </a:stretch>
        </p:blipFill>
        <p:spPr>
          <a:xfrm>
            <a:off x="4310676" y="1122719"/>
            <a:ext cx="3537345" cy="2662002"/>
          </a:xfrm>
          <a:prstGeom prst="rect">
            <a:avLst/>
          </a:prstGeom>
        </p:spPr>
      </p:pic>
      <p:cxnSp>
        <p:nvCxnSpPr>
          <p:cNvPr id="10" name="Straight Connector 10">
            <a:extLst>
              <a:ext uri="{FF2B5EF4-FFF2-40B4-BE49-F238E27FC236}">
                <a16:creationId xmlns="" xmlns:a16="http://schemas.microsoft.com/office/drawing/2014/main" id="{20F1788F-A5AE-4188-8274-F7F2E3833EC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Afbeelding 2" descr="Afbeelding met binnen, muur, plank, open&#10;&#10;Automatisch gegenereerde beschrijving">
            <a:extLst>
              <a:ext uri="{FF2B5EF4-FFF2-40B4-BE49-F238E27FC236}">
                <a16:creationId xmlns="" xmlns:a16="http://schemas.microsoft.com/office/drawing/2014/main" id="{60558BC1-D160-4441-AFD1-7E01E7B6654F}"/>
              </a:ext>
            </a:extLst>
          </p:cNvPr>
          <p:cNvPicPr>
            <a:picLocks noChangeAspect="1"/>
          </p:cNvPicPr>
          <p:nvPr/>
        </p:nvPicPr>
        <p:blipFill>
          <a:blip r:embed="rId4"/>
          <a:stretch>
            <a:fillRect/>
          </a:stretch>
        </p:blipFill>
        <p:spPr>
          <a:xfrm>
            <a:off x="8162336" y="1126890"/>
            <a:ext cx="3517120" cy="4449180"/>
          </a:xfrm>
          <a:prstGeom prst="rect">
            <a:avLst/>
          </a:prstGeom>
        </p:spPr>
      </p:pic>
      <p:sp>
        <p:nvSpPr>
          <p:cNvPr id="5" name="Tekstvak 4">
            <a:extLst>
              <a:ext uri="{FF2B5EF4-FFF2-40B4-BE49-F238E27FC236}">
                <a16:creationId xmlns="" xmlns:a16="http://schemas.microsoft.com/office/drawing/2014/main" id="{7CE0AD5A-F8D4-473E-8D2D-6BDE156EABED}"/>
              </a:ext>
            </a:extLst>
          </p:cNvPr>
          <p:cNvSpPr txBox="1"/>
          <p:nvPr/>
        </p:nvSpPr>
        <p:spPr>
          <a:xfrm>
            <a:off x="1650124" y="5854263"/>
            <a:ext cx="8856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Tawfekh Keur Jaboot </a:t>
            </a:r>
            <a:r>
              <a:rPr lang="en-US" dirty="0">
                <a:ea typeface="+mn-lt"/>
                <a:cs typeface="+mn-lt"/>
              </a:rPr>
              <a:t>comes up with their own income generating activities as part of being able </a:t>
            </a:r>
            <a:r>
              <a:rPr lang="en-US">
                <a:ea typeface="+mn-lt"/>
                <a:cs typeface="+mn-lt"/>
              </a:rPr>
              <a:t>to operate financially independent within 3 years, examples are the production and sale of Farine (a nutritious flour) and soap.</a:t>
            </a:r>
            <a:endParaRPr lang="en-US" dirty="0">
              <a:cs typeface="Calibri" panose="020F0502020204030204"/>
            </a:endParaRPr>
          </a:p>
        </p:txBody>
      </p:sp>
      <p:sp>
        <p:nvSpPr>
          <p:cNvPr id="6" name="Tekstvak 5">
            <a:extLst>
              <a:ext uri="{FF2B5EF4-FFF2-40B4-BE49-F238E27FC236}">
                <a16:creationId xmlns="" xmlns:a16="http://schemas.microsoft.com/office/drawing/2014/main" id="{5FF9A45D-BCEF-409C-A42D-F6FDEC47E73F}"/>
              </a:ext>
            </a:extLst>
          </p:cNvPr>
          <p:cNvSpPr txBox="1"/>
          <p:nvPr/>
        </p:nvSpPr>
        <p:spPr>
          <a:xfrm>
            <a:off x="3901090" y="362607"/>
            <a:ext cx="4389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7300"/>
                </a:solidFill>
                <a:latin typeface="Calibri Light"/>
                <a:cs typeface="Calibri"/>
              </a:rPr>
              <a:t>Income generating activities</a:t>
            </a:r>
            <a:endParaRPr lang="nl-NL" sz="2800" b="1" dirty="0">
              <a:solidFill>
                <a:srgbClr val="FF7300"/>
              </a:solidFill>
              <a:latin typeface="Calibri Light"/>
              <a:cs typeface="Calibri"/>
            </a:endParaRPr>
          </a:p>
        </p:txBody>
      </p:sp>
      <p:sp>
        <p:nvSpPr>
          <p:cNvPr id="7" name="Tekstvak 6">
            <a:extLst>
              <a:ext uri="{FF2B5EF4-FFF2-40B4-BE49-F238E27FC236}">
                <a16:creationId xmlns="" xmlns:a16="http://schemas.microsoft.com/office/drawing/2014/main" id="{1AA50D68-BC2F-4215-A0B8-763FD58FF7EF}"/>
              </a:ext>
            </a:extLst>
          </p:cNvPr>
          <p:cNvSpPr txBox="1"/>
          <p:nvPr/>
        </p:nvSpPr>
        <p:spPr>
          <a:xfrm>
            <a:off x="4321503" y="3953641"/>
            <a:ext cx="3505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Tawfekh Keur Jaboot gets a montly budget from the HMF, this is around </a:t>
            </a:r>
            <a:r>
              <a:rPr lang="en-US" sz="1600"/>
              <a:t>CFA 330 000 (€ 500.00) a month. From </a:t>
            </a:r>
            <a:r>
              <a:rPr lang="en-US" sz="1600" dirty="0"/>
              <a:t>this budget the monthly expenses should be covered such as salary of two MUMs and the operational costs.  </a:t>
            </a:r>
            <a:endParaRPr lang="nl-NL" sz="1600" dirty="0">
              <a:cs typeface="Calibri" panose="020F0502020204030204"/>
            </a:endParaRPr>
          </a:p>
        </p:txBody>
      </p:sp>
      <p:pic>
        <p:nvPicPr>
          <p:cNvPr id="13" name="Afbeelding 9">
            <a:extLst>
              <a:ext uri="{FF2B5EF4-FFF2-40B4-BE49-F238E27FC236}">
                <a16:creationId xmlns="" xmlns:a16="http://schemas.microsoft.com/office/drawing/2014/main" id="{004CD97A-0211-473F-888A-EDA003962740}"/>
              </a:ext>
            </a:extLst>
          </p:cNvPr>
          <p:cNvPicPr>
            <a:picLocks noChangeAspect="1"/>
          </p:cNvPicPr>
          <p:nvPr/>
        </p:nvPicPr>
        <p:blipFill>
          <a:blip r:embed="rId5"/>
          <a:stretch>
            <a:fillRect/>
          </a:stretch>
        </p:blipFill>
        <p:spPr>
          <a:xfrm>
            <a:off x="10724055" y="6253979"/>
            <a:ext cx="737477" cy="603697"/>
          </a:xfrm>
          <a:prstGeom prst="rect">
            <a:avLst/>
          </a:prstGeom>
        </p:spPr>
      </p:pic>
      <p:pic>
        <p:nvPicPr>
          <p:cNvPr id="15" name="Afbeelding 10" descr="Afbeelding met tekst, teken&#10;&#10;Automatisch gegenereerde beschrijving">
            <a:extLst>
              <a:ext uri="{FF2B5EF4-FFF2-40B4-BE49-F238E27FC236}">
                <a16:creationId xmlns="" xmlns:a16="http://schemas.microsoft.com/office/drawing/2014/main" id="{F8AD4FD0-E238-4D38-9537-FD41E5DDED88}"/>
              </a:ext>
            </a:extLst>
          </p:cNvPr>
          <p:cNvPicPr>
            <a:picLocks noChangeAspect="1"/>
          </p:cNvPicPr>
          <p:nvPr/>
        </p:nvPicPr>
        <p:blipFill>
          <a:blip r:embed="rId6"/>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135041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39A00709-E92C-4E06-A00D-6097DB2D3B67}"/>
              </a:ext>
            </a:extLst>
          </p:cNvPr>
          <p:cNvSpPr txBox="1"/>
          <p:nvPr/>
        </p:nvSpPr>
        <p:spPr>
          <a:xfrm>
            <a:off x="3901090" y="362607"/>
            <a:ext cx="4389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7300"/>
                </a:solidFill>
                <a:latin typeface="Calibri Light"/>
                <a:cs typeface="Calibri"/>
              </a:rPr>
              <a:t>Financial data</a:t>
            </a:r>
            <a:endParaRPr lang="nl-NL" sz="2800" b="1" dirty="0">
              <a:solidFill>
                <a:srgbClr val="FF7300"/>
              </a:solidFill>
              <a:latin typeface="Calibri Light"/>
              <a:cs typeface="Calibri"/>
            </a:endParaRPr>
          </a:p>
        </p:txBody>
      </p:sp>
      <p:pic>
        <p:nvPicPr>
          <p:cNvPr id="3" name="Afbeelding 9">
            <a:extLst>
              <a:ext uri="{FF2B5EF4-FFF2-40B4-BE49-F238E27FC236}">
                <a16:creationId xmlns="" xmlns:a16="http://schemas.microsoft.com/office/drawing/2014/main" id="{1B281089-67D9-400C-816B-B76AB3F58846}"/>
              </a:ext>
            </a:extLst>
          </p:cNvPr>
          <p:cNvPicPr>
            <a:picLocks noChangeAspect="1"/>
          </p:cNvPicPr>
          <p:nvPr/>
        </p:nvPicPr>
        <p:blipFill>
          <a:blip r:embed="rId2"/>
          <a:stretch>
            <a:fillRect/>
          </a:stretch>
        </p:blipFill>
        <p:spPr>
          <a:xfrm>
            <a:off x="10724055" y="6253979"/>
            <a:ext cx="737477" cy="603697"/>
          </a:xfrm>
          <a:prstGeom prst="rect">
            <a:avLst/>
          </a:prstGeom>
        </p:spPr>
      </p:pic>
      <p:pic>
        <p:nvPicPr>
          <p:cNvPr id="4" name="Afbeelding 10" descr="Afbeelding met tekst, teken&#10;&#10;Automatisch gegenereerde beschrijving">
            <a:extLst>
              <a:ext uri="{FF2B5EF4-FFF2-40B4-BE49-F238E27FC236}">
                <a16:creationId xmlns="" xmlns:a16="http://schemas.microsoft.com/office/drawing/2014/main" id="{2D6681E5-9514-4FFE-BCA4-2215FC1A1796}"/>
              </a:ext>
            </a:extLst>
          </p:cNvPr>
          <p:cNvPicPr>
            <a:picLocks noChangeAspect="1"/>
          </p:cNvPicPr>
          <p:nvPr/>
        </p:nvPicPr>
        <p:blipFill>
          <a:blip r:embed="rId3"/>
          <a:stretch>
            <a:fillRect/>
          </a:stretch>
        </p:blipFill>
        <p:spPr>
          <a:xfrm>
            <a:off x="11293913" y="6320713"/>
            <a:ext cx="692589" cy="470229"/>
          </a:xfrm>
          <a:prstGeom prst="rect">
            <a:avLst/>
          </a:prstGeom>
        </p:spPr>
      </p:pic>
      <p:pic>
        <p:nvPicPr>
          <p:cNvPr id="6" name="Afbeelding 9">
            <a:extLst>
              <a:ext uri="{FF2B5EF4-FFF2-40B4-BE49-F238E27FC236}">
                <a16:creationId xmlns="" xmlns:a16="http://schemas.microsoft.com/office/drawing/2014/main" id="{4D803312-0A67-4BDF-9C48-2C1D76BF9F69}"/>
              </a:ext>
            </a:extLst>
          </p:cNvPr>
          <p:cNvPicPr>
            <a:picLocks noChangeAspect="1"/>
          </p:cNvPicPr>
          <p:nvPr/>
        </p:nvPicPr>
        <p:blipFill>
          <a:blip r:embed="rId4"/>
          <a:stretch>
            <a:fillRect/>
          </a:stretch>
        </p:blipFill>
        <p:spPr>
          <a:xfrm>
            <a:off x="6099504" y="1477651"/>
            <a:ext cx="5826234" cy="1993320"/>
          </a:xfrm>
          <a:prstGeom prst="rect">
            <a:avLst/>
          </a:prstGeom>
        </p:spPr>
      </p:pic>
      <p:pic>
        <p:nvPicPr>
          <p:cNvPr id="11" name="Afbeelding 11">
            <a:extLst>
              <a:ext uri="{FF2B5EF4-FFF2-40B4-BE49-F238E27FC236}">
                <a16:creationId xmlns="" xmlns:a16="http://schemas.microsoft.com/office/drawing/2014/main" id="{1901E63D-DD6F-48A7-976D-0BB5884A70CE}"/>
              </a:ext>
            </a:extLst>
          </p:cNvPr>
          <p:cNvPicPr>
            <a:picLocks noChangeAspect="1"/>
          </p:cNvPicPr>
          <p:nvPr/>
        </p:nvPicPr>
        <p:blipFill>
          <a:blip r:embed="rId5"/>
          <a:stretch>
            <a:fillRect/>
          </a:stretch>
        </p:blipFill>
        <p:spPr>
          <a:xfrm>
            <a:off x="6099503" y="3900895"/>
            <a:ext cx="5826234" cy="2156760"/>
          </a:xfrm>
          <a:prstGeom prst="rect">
            <a:avLst/>
          </a:prstGeom>
        </p:spPr>
      </p:pic>
      <p:pic>
        <p:nvPicPr>
          <p:cNvPr id="12" name="Afbeelding 12">
            <a:extLst>
              <a:ext uri="{FF2B5EF4-FFF2-40B4-BE49-F238E27FC236}">
                <a16:creationId xmlns="" xmlns:a16="http://schemas.microsoft.com/office/drawing/2014/main" id="{5E302C53-8E5E-4983-8842-6C8B3907D6DC}"/>
              </a:ext>
            </a:extLst>
          </p:cNvPr>
          <p:cNvPicPr>
            <a:picLocks noChangeAspect="1"/>
          </p:cNvPicPr>
          <p:nvPr/>
        </p:nvPicPr>
        <p:blipFill rotWithShape="1">
          <a:blip r:embed="rId6"/>
          <a:srcRect l="9305" t="39698" r="37312" b="17085"/>
          <a:stretch/>
        </p:blipFill>
        <p:spPr>
          <a:xfrm>
            <a:off x="272715" y="1173581"/>
            <a:ext cx="5698164" cy="2595030"/>
          </a:xfrm>
          <a:prstGeom prst="rect">
            <a:avLst/>
          </a:prstGeom>
        </p:spPr>
      </p:pic>
      <p:pic>
        <p:nvPicPr>
          <p:cNvPr id="13" name="Afbeelding 13">
            <a:extLst>
              <a:ext uri="{FF2B5EF4-FFF2-40B4-BE49-F238E27FC236}">
                <a16:creationId xmlns="" xmlns:a16="http://schemas.microsoft.com/office/drawing/2014/main" id="{CEDBF8AF-4FE5-442C-84E7-CB0244C0AA89}"/>
              </a:ext>
            </a:extLst>
          </p:cNvPr>
          <p:cNvPicPr>
            <a:picLocks noChangeAspect="1"/>
          </p:cNvPicPr>
          <p:nvPr/>
        </p:nvPicPr>
        <p:blipFill rotWithShape="1">
          <a:blip r:embed="rId7"/>
          <a:srcRect l="8731" t="31462" r="36903" b="24016"/>
          <a:stretch/>
        </p:blipFill>
        <p:spPr>
          <a:xfrm>
            <a:off x="42110" y="3820127"/>
            <a:ext cx="6049153" cy="2781716"/>
          </a:xfrm>
          <a:prstGeom prst="rect">
            <a:avLst/>
          </a:prstGeom>
        </p:spPr>
      </p:pic>
    </p:spTree>
    <p:extLst>
      <p:ext uri="{BB962C8B-B14F-4D97-AF65-F5344CB8AC3E}">
        <p14:creationId xmlns:p14="http://schemas.microsoft.com/office/powerpoint/2010/main" val="207808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afgeronde hoeken 14">
            <a:extLst>
              <a:ext uri="{FF2B5EF4-FFF2-40B4-BE49-F238E27FC236}">
                <a16:creationId xmlns="" xmlns:a16="http://schemas.microsoft.com/office/drawing/2014/main" id="{A7D08804-8243-46A7-AA60-AAC8A66DF807}"/>
              </a:ext>
            </a:extLst>
          </p:cNvPr>
          <p:cNvSpPr/>
          <p:nvPr/>
        </p:nvSpPr>
        <p:spPr>
          <a:xfrm>
            <a:off x="7644063" y="715879"/>
            <a:ext cx="4000499" cy="123323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 xmlns:a16="http://schemas.microsoft.com/office/drawing/2014/main" id="{39A00709-E92C-4E06-A00D-6097DB2D3B67}"/>
              </a:ext>
            </a:extLst>
          </p:cNvPr>
          <p:cNvSpPr txBox="1"/>
          <p:nvPr/>
        </p:nvSpPr>
        <p:spPr>
          <a:xfrm>
            <a:off x="3901090" y="362607"/>
            <a:ext cx="4389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a:solidFill>
                  <a:srgbClr val="FF7300"/>
                </a:solidFill>
                <a:latin typeface="Calibri Light"/>
                <a:cs typeface="Calibri"/>
              </a:rPr>
              <a:t>Financial data</a:t>
            </a:r>
            <a:endParaRPr lang="nl-NL" sz="2800" b="1" dirty="0">
              <a:solidFill>
                <a:srgbClr val="FF7300"/>
              </a:solidFill>
              <a:latin typeface="Calibri Light"/>
              <a:cs typeface="Calibri"/>
            </a:endParaRPr>
          </a:p>
        </p:txBody>
      </p:sp>
      <p:pic>
        <p:nvPicPr>
          <p:cNvPr id="3" name="Afbeelding 9">
            <a:extLst>
              <a:ext uri="{FF2B5EF4-FFF2-40B4-BE49-F238E27FC236}">
                <a16:creationId xmlns="" xmlns:a16="http://schemas.microsoft.com/office/drawing/2014/main" id="{1B281089-67D9-400C-816B-B76AB3F58846}"/>
              </a:ext>
            </a:extLst>
          </p:cNvPr>
          <p:cNvPicPr>
            <a:picLocks noChangeAspect="1"/>
          </p:cNvPicPr>
          <p:nvPr/>
        </p:nvPicPr>
        <p:blipFill>
          <a:blip r:embed="rId2"/>
          <a:stretch>
            <a:fillRect/>
          </a:stretch>
        </p:blipFill>
        <p:spPr>
          <a:xfrm>
            <a:off x="10724055" y="6253979"/>
            <a:ext cx="737477" cy="603697"/>
          </a:xfrm>
          <a:prstGeom prst="rect">
            <a:avLst/>
          </a:prstGeom>
        </p:spPr>
      </p:pic>
      <p:pic>
        <p:nvPicPr>
          <p:cNvPr id="4" name="Afbeelding 10" descr="Afbeelding met tekst, teken&#10;&#10;Automatisch gegenereerde beschrijving">
            <a:extLst>
              <a:ext uri="{FF2B5EF4-FFF2-40B4-BE49-F238E27FC236}">
                <a16:creationId xmlns="" xmlns:a16="http://schemas.microsoft.com/office/drawing/2014/main" id="{2D6681E5-9514-4FFE-BCA4-2215FC1A1796}"/>
              </a:ext>
            </a:extLst>
          </p:cNvPr>
          <p:cNvPicPr>
            <a:picLocks noChangeAspect="1"/>
          </p:cNvPicPr>
          <p:nvPr/>
        </p:nvPicPr>
        <p:blipFill>
          <a:blip r:embed="rId3"/>
          <a:stretch>
            <a:fillRect/>
          </a:stretch>
        </p:blipFill>
        <p:spPr>
          <a:xfrm>
            <a:off x="11293913" y="6320713"/>
            <a:ext cx="692589" cy="470229"/>
          </a:xfrm>
          <a:prstGeom prst="rect">
            <a:avLst/>
          </a:prstGeom>
        </p:spPr>
      </p:pic>
      <p:pic>
        <p:nvPicPr>
          <p:cNvPr id="6" name="Afbeelding 9" descr="Afbeelding met tafel&#10;&#10;Automatisch gegenereerde beschrijving">
            <a:extLst>
              <a:ext uri="{FF2B5EF4-FFF2-40B4-BE49-F238E27FC236}">
                <a16:creationId xmlns="" xmlns:a16="http://schemas.microsoft.com/office/drawing/2014/main" id="{9F2DC163-E378-4ABB-A6FB-447A9E9BAF07}"/>
              </a:ext>
            </a:extLst>
          </p:cNvPr>
          <p:cNvPicPr>
            <a:picLocks noChangeAspect="1"/>
          </p:cNvPicPr>
          <p:nvPr/>
        </p:nvPicPr>
        <p:blipFill>
          <a:blip r:embed="rId4"/>
          <a:stretch>
            <a:fillRect/>
          </a:stretch>
        </p:blipFill>
        <p:spPr>
          <a:xfrm>
            <a:off x="6170495" y="2473453"/>
            <a:ext cx="5905062" cy="1959496"/>
          </a:xfrm>
          <a:prstGeom prst="rect">
            <a:avLst/>
          </a:prstGeom>
        </p:spPr>
      </p:pic>
      <p:pic>
        <p:nvPicPr>
          <p:cNvPr id="11" name="Afbeelding 11">
            <a:extLst>
              <a:ext uri="{FF2B5EF4-FFF2-40B4-BE49-F238E27FC236}">
                <a16:creationId xmlns="" xmlns:a16="http://schemas.microsoft.com/office/drawing/2014/main" id="{5C4D4422-2698-42BF-B57D-7424445AE4C5}"/>
              </a:ext>
            </a:extLst>
          </p:cNvPr>
          <p:cNvPicPr>
            <a:picLocks noChangeAspect="1"/>
          </p:cNvPicPr>
          <p:nvPr/>
        </p:nvPicPr>
        <p:blipFill rotWithShape="1">
          <a:blip r:embed="rId5"/>
          <a:srcRect l="9060" t="27888" r="36577" b="30677"/>
          <a:stretch/>
        </p:blipFill>
        <p:spPr>
          <a:xfrm>
            <a:off x="82216" y="2136107"/>
            <a:ext cx="6049147" cy="2590536"/>
          </a:xfrm>
          <a:prstGeom prst="rect">
            <a:avLst/>
          </a:prstGeom>
        </p:spPr>
      </p:pic>
      <p:sp>
        <p:nvSpPr>
          <p:cNvPr id="12" name="Tekstvak 11">
            <a:extLst>
              <a:ext uri="{FF2B5EF4-FFF2-40B4-BE49-F238E27FC236}">
                <a16:creationId xmlns="" xmlns:a16="http://schemas.microsoft.com/office/drawing/2014/main" id="{8966540F-5070-4C18-BE1E-553701A00FD3}"/>
              </a:ext>
            </a:extLst>
          </p:cNvPr>
          <p:cNvSpPr txBox="1"/>
          <p:nvPr/>
        </p:nvSpPr>
        <p:spPr>
          <a:xfrm>
            <a:off x="7762373" y="874294"/>
            <a:ext cx="38160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err="1">
                <a:cs typeface="Calibri"/>
              </a:rPr>
              <a:t>Note</a:t>
            </a:r>
            <a:r>
              <a:rPr lang="nl-NL" dirty="0">
                <a:cs typeface="Calibri"/>
              </a:rPr>
              <a:t>: In 2021 no </a:t>
            </a:r>
            <a:r>
              <a:rPr lang="nl-NL" dirty="0" err="1">
                <a:cs typeface="Calibri"/>
              </a:rPr>
              <a:t>products</a:t>
            </a:r>
            <a:r>
              <a:rPr lang="nl-NL" dirty="0">
                <a:cs typeface="Calibri"/>
              </a:rPr>
              <a:t> </a:t>
            </a:r>
            <a:r>
              <a:rPr lang="nl-NL" dirty="0" err="1">
                <a:cs typeface="Calibri"/>
              </a:rPr>
              <a:t>were</a:t>
            </a:r>
            <a:r>
              <a:rPr lang="nl-NL" dirty="0">
                <a:cs typeface="Calibri"/>
              </a:rPr>
              <a:t> </a:t>
            </a:r>
            <a:r>
              <a:rPr lang="nl-NL" dirty="0" err="1">
                <a:cs typeface="Calibri"/>
              </a:rPr>
              <a:t>sold</a:t>
            </a:r>
            <a:r>
              <a:rPr lang="nl-NL" dirty="0">
                <a:cs typeface="Calibri"/>
              </a:rPr>
              <a:t> </a:t>
            </a:r>
            <a:r>
              <a:rPr lang="nl-NL" dirty="0" err="1">
                <a:cs typeface="Calibri"/>
              </a:rPr>
              <a:t>because</a:t>
            </a:r>
            <a:r>
              <a:rPr lang="nl-NL" dirty="0">
                <a:cs typeface="Calibri"/>
              </a:rPr>
              <a:t> of </a:t>
            </a:r>
            <a:r>
              <a:rPr lang="nl-NL" dirty="0" err="1">
                <a:cs typeface="Calibri"/>
              </a:rPr>
              <a:t>the</a:t>
            </a:r>
            <a:r>
              <a:rPr lang="nl-NL" dirty="0">
                <a:cs typeface="Calibri"/>
              </a:rPr>
              <a:t> COVID-19 </a:t>
            </a:r>
            <a:r>
              <a:rPr lang="nl-NL" dirty="0" err="1">
                <a:cs typeface="Calibri"/>
              </a:rPr>
              <a:t>situation</a:t>
            </a:r>
            <a:r>
              <a:rPr lang="nl-NL" dirty="0">
                <a:cs typeface="Calibri"/>
              </a:rPr>
              <a:t> </a:t>
            </a:r>
            <a:r>
              <a:rPr lang="nl-NL" dirty="0" err="1">
                <a:cs typeface="Calibri"/>
              </a:rPr>
              <a:t>during</a:t>
            </a:r>
            <a:r>
              <a:rPr lang="nl-NL" dirty="0">
                <a:cs typeface="Calibri"/>
              </a:rPr>
              <a:t> </a:t>
            </a:r>
            <a:r>
              <a:rPr lang="nl-NL" dirty="0" err="1">
                <a:cs typeface="Calibri"/>
              </a:rPr>
              <a:t>those</a:t>
            </a:r>
            <a:r>
              <a:rPr lang="nl-NL" dirty="0">
                <a:cs typeface="Calibri"/>
              </a:rPr>
              <a:t> </a:t>
            </a:r>
            <a:r>
              <a:rPr lang="nl-NL" dirty="0" err="1">
                <a:cs typeface="Calibri"/>
              </a:rPr>
              <a:t>months</a:t>
            </a:r>
            <a:r>
              <a:rPr lang="nl-NL" dirty="0">
                <a:cs typeface="Calibri"/>
              </a:rPr>
              <a:t>.</a:t>
            </a:r>
          </a:p>
        </p:txBody>
      </p:sp>
    </p:spTree>
    <p:extLst>
      <p:ext uri="{BB962C8B-B14F-4D97-AF65-F5344CB8AC3E}">
        <p14:creationId xmlns:p14="http://schemas.microsoft.com/office/powerpoint/2010/main" val="146354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5646987-5148-4591-B121-A2C26A0AA0D1}"/>
              </a:ext>
            </a:extLst>
          </p:cNvPr>
          <p:cNvSpPr>
            <a:spLocks noGrp="1"/>
          </p:cNvSpPr>
          <p:nvPr>
            <p:ph type="title"/>
          </p:nvPr>
        </p:nvSpPr>
        <p:spPr/>
        <p:txBody>
          <a:bodyPr/>
          <a:lstStyle/>
          <a:p>
            <a:pPr algn="ctr"/>
            <a:r>
              <a:rPr lang="nl-NL" sz="2800" b="1">
                <a:solidFill>
                  <a:srgbClr val="FF7300"/>
                </a:solidFill>
                <a:cs typeface="Calibri Light" panose="020F0302020204030204"/>
              </a:rPr>
              <a:t>Next steps: September 2021 onwards</a:t>
            </a:r>
            <a:endParaRPr lang="nl-NL" b="1">
              <a:solidFill>
                <a:srgbClr val="FF7300"/>
              </a:solidFill>
              <a:cs typeface="Calibri Light" panose="020F0302020204030204"/>
            </a:endParaRPr>
          </a:p>
        </p:txBody>
      </p:sp>
      <p:sp>
        <p:nvSpPr>
          <p:cNvPr id="3" name="Tijdelijke aanduiding voor inhoud 2">
            <a:extLst>
              <a:ext uri="{FF2B5EF4-FFF2-40B4-BE49-F238E27FC236}">
                <a16:creationId xmlns="" xmlns:a16="http://schemas.microsoft.com/office/drawing/2014/main" id="{C0C16C54-ACA3-41A1-8976-A7E729432D46}"/>
              </a:ext>
            </a:extLst>
          </p:cNvPr>
          <p:cNvSpPr>
            <a:spLocks noGrp="1"/>
          </p:cNvSpPr>
          <p:nvPr>
            <p:ph idx="1"/>
          </p:nvPr>
        </p:nvSpPr>
        <p:spPr>
          <a:xfrm>
            <a:off x="838200" y="1300915"/>
            <a:ext cx="10515600" cy="5086601"/>
          </a:xfrm>
        </p:spPr>
        <p:txBody>
          <a:bodyPr vert="horz" lIns="91440" tIns="45720" rIns="91440" bIns="45720" rtlCol="0" anchor="t">
            <a:noAutofit/>
          </a:bodyPr>
          <a:lstStyle/>
          <a:p>
            <a:r>
              <a:rPr lang="nl-NL" sz="1600" b="1">
                <a:ea typeface="+mn-lt"/>
                <a:cs typeface="+mn-lt"/>
              </a:rPr>
              <a:t>Stimulating individual counselling</a:t>
            </a:r>
            <a:r>
              <a:rPr lang="nl-NL" sz="1600" dirty="0">
                <a:ea typeface="+mn-lt"/>
                <a:cs typeface="+mn-lt"/>
              </a:rPr>
              <a:t> </a:t>
            </a:r>
            <a:r>
              <a:rPr lang="nl-NL" sz="1600" b="1">
                <a:ea typeface="+mn-lt"/>
                <a:cs typeface="+mn-lt"/>
              </a:rPr>
              <a:t>and testing the HMF Highway Platform:</a:t>
            </a:r>
            <a:endParaRPr lang="nl-NL" sz="1600" dirty="0">
              <a:ea typeface="+mn-lt"/>
              <a:cs typeface="+mn-lt"/>
            </a:endParaRPr>
          </a:p>
          <a:p>
            <a:pPr lvl="1"/>
            <a:r>
              <a:rPr lang="nl-NL" sz="1200">
                <a:ea typeface="+mn-lt"/>
                <a:cs typeface="+mn-lt"/>
              </a:rPr>
              <a:t>Face-to-Face training of the MUMs to strengthen the Child GMP services (perform anthropometric measurements, registration, individual counseling)</a:t>
            </a:r>
          </a:p>
          <a:p>
            <a:pPr lvl="1"/>
            <a:r>
              <a:rPr lang="nl-NL" sz="1200">
                <a:ea typeface="+mn-lt"/>
                <a:cs typeface="+mn-lt"/>
              </a:rPr>
              <a:t>Test HMF Highway Platform: making the shift from registry on paper to everything online</a:t>
            </a:r>
            <a:endParaRPr lang="nl-NL" sz="1200">
              <a:cs typeface="Calibri" panose="020F0502020204030204"/>
            </a:endParaRPr>
          </a:p>
          <a:p>
            <a:r>
              <a:rPr lang="nl-NL" sz="1600" b="1">
                <a:ea typeface="+mn-lt"/>
                <a:cs typeface="+mn-lt"/>
              </a:rPr>
              <a:t>Organizing the services</a:t>
            </a:r>
            <a:r>
              <a:rPr lang="nl-NL" sz="1600" dirty="0">
                <a:ea typeface="+mn-lt"/>
                <a:cs typeface="+mn-lt"/>
              </a:rPr>
              <a:t> </a:t>
            </a:r>
          </a:p>
          <a:p>
            <a:pPr lvl="1"/>
            <a:r>
              <a:rPr lang="nl-NL" sz="1200">
                <a:ea typeface="+mn-lt"/>
                <a:cs typeface="+mn-lt"/>
              </a:rPr>
              <a:t>A weekly/monthly plan should be made for the provision of the services, when to provide GMP services, cooking demonstrations etc.</a:t>
            </a:r>
          </a:p>
          <a:p>
            <a:pPr lvl="1"/>
            <a:r>
              <a:rPr lang="nl-NL" sz="1200">
                <a:ea typeface="+mn-lt"/>
                <a:cs typeface="+mn-lt"/>
              </a:rPr>
              <a:t>Making a plan to regulate women visiting the center (nowadays 100+ women are registered in the TKJ database) </a:t>
            </a:r>
            <a:endParaRPr lang="nl-NL" sz="1200">
              <a:cs typeface="Calibri"/>
            </a:endParaRPr>
          </a:p>
          <a:p>
            <a:pPr lvl="1"/>
            <a:r>
              <a:rPr lang="nl-NL" sz="1200">
                <a:ea typeface="+mn-lt"/>
                <a:cs typeface="+mn-lt"/>
              </a:rPr>
              <a:t>Reorganizing space: separate the space where the services are held, and where women can talk with each other and watch educative videos </a:t>
            </a:r>
            <a:endParaRPr lang="nl-NL" sz="1200">
              <a:cs typeface="Calibri"/>
            </a:endParaRPr>
          </a:p>
          <a:p>
            <a:r>
              <a:rPr lang="nl-NL" sz="1600" b="1">
                <a:ea typeface="+mn-lt"/>
                <a:cs typeface="+mn-lt"/>
              </a:rPr>
              <a:t>E-learning training</a:t>
            </a:r>
          </a:p>
          <a:p>
            <a:pPr lvl="1"/>
            <a:r>
              <a:rPr lang="nl-NL" sz="1200">
                <a:ea typeface="+mn-lt"/>
                <a:cs typeface="+mn-lt"/>
              </a:rPr>
              <a:t>Ask the CNDN for feedback on the E-learning modules </a:t>
            </a:r>
            <a:endParaRPr lang="nl-NL" sz="1200" b="1">
              <a:cs typeface="Calibri"/>
            </a:endParaRPr>
          </a:p>
          <a:p>
            <a:pPr lvl="1"/>
            <a:r>
              <a:rPr lang="nl-NL" sz="1200">
                <a:ea typeface="+mn-lt"/>
                <a:cs typeface="+mn-lt"/>
              </a:rPr>
              <a:t>Test the Heights and Minds E-learning modules with the MUMs, document the experience and recommend local adaptations for the current modules</a:t>
            </a:r>
            <a:endParaRPr lang="nl-NL" sz="1200">
              <a:cs typeface="Calibri"/>
            </a:endParaRPr>
          </a:p>
          <a:p>
            <a:r>
              <a:rPr lang="nl-NL" sz="1600" b="1">
                <a:cs typeface="Calibri"/>
              </a:rPr>
              <a:t>Strengthen Communication Strategy</a:t>
            </a:r>
          </a:p>
          <a:p>
            <a:pPr lvl="1"/>
            <a:r>
              <a:rPr lang="nl-NL" sz="1200">
                <a:ea typeface="+mn-lt"/>
                <a:cs typeface="+mn-lt"/>
              </a:rPr>
              <a:t>Strengthen Communication Strategy, through:</a:t>
            </a:r>
            <a:endParaRPr lang="nl-NL" sz="1200" b="1">
              <a:cs typeface="Calibri"/>
            </a:endParaRPr>
          </a:p>
          <a:p>
            <a:pPr marL="457200" lvl="1" indent="0">
              <a:buNone/>
            </a:pPr>
            <a:r>
              <a:rPr lang="nl-NL" sz="1200">
                <a:ea typeface="+mn-lt"/>
                <a:cs typeface="+mn-lt"/>
              </a:rPr>
              <a:t>- Posters and flyers </a:t>
            </a:r>
            <a:endParaRPr lang="nl-NL" sz="1200">
              <a:cs typeface="Calibri"/>
            </a:endParaRPr>
          </a:p>
          <a:p>
            <a:pPr marL="457200" lvl="1" indent="0">
              <a:buNone/>
            </a:pPr>
            <a:r>
              <a:rPr lang="nl-NL" sz="1200">
                <a:ea typeface="+mn-lt"/>
                <a:cs typeface="+mn-lt"/>
              </a:rPr>
              <a:t>- A more attractive head sign above Tawfekh Keur Jaboot</a:t>
            </a:r>
            <a:endParaRPr lang="nl-NL" sz="1200">
              <a:cs typeface="Calibri"/>
            </a:endParaRPr>
          </a:p>
          <a:p>
            <a:pPr marL="457200" lvl="1" indent="0">
              <a:buNone/>
            </a:pPr>
            <a:r>
              <a:rPr lang="nl-NL" sz="1200">
                <a:ea typeface="+mn-lt"/>
                <a:cs typeface="+mn-lt"/>
              </a:rPr>
              <a:t>- Radio emissions </a:t>
            </a:r>
            <a:endParaRPr lang="nl-NL" sz="1200">
              <a:cs typeface="Calibri"/>
            </a:endParaRPr>
          </a:p>
          <a:p>
            <a:pPr marL="457200" lvl="1" indent="0">
              <a:buNone/>
            </a:pPr>
            <a:r>
              <a:rPr lang="nl-NL" sz="1200">
                <a:ea typeface="+mn-lt"/>
                <a:cs typeface="+mn-lt"/>
              </a:rPr>
              <a:t>- Promotion events</a:t>
            </a:r>
            <a:endParaRPr lang="nl-NL" sz="1200">
              <a:cs typeface="Calibri"/>
            </a:endParaRPr>
          </a:p>
          <a:p>
            <a:pPr marL="457200" lvl="1" indent="0">
              <a:buNone/>
            </a:pPr>
            <a:r>
              <a:rPr lang="nl-NL" sz="1200">
                <a:ea typeface="+mn-lt"/>
                <a:cs typeface="+mn-lt"/>
              </a:rPr>
              <a:t>- Social media platforms</a:t>
            </a:r>
            <a:endParaRPr lang="nl-NL" sz="1200">
              <a:cs typeface="Calibri"/>
            </a:endParaRPr>
          </a:p>
          <a:p>
            <a:r>
              <a:rPr lang="nl-NL" sz="1600" b="1">
                <a:cs typeface="Calibri"/>
              </a:rPr>
              <a:t>Strengthen Financial Strategy</a:t>
            </a:r>
          </a:p>
          <a:p>
            <a:pPr lvl="1"/>
            <a:r>
              <a:rPr lang="nl-NL" sz="1200">
                <a:ea typeface="+mn-lt"/>
                <a:cs typeface="+mn-lt"/>
              </a:rPr>
              <a:t>Strengthen Financial strategy, through:</a:t>
            </a:r>
            <a:endParaRPr lang="nl-NL" sz="1200" b="1">
              <a:cs typeface="Calibri"/>
            </a:endParaRPr>
          </a:p>
          <a:p>
            <a:pPr marL="457200" lvl="1" indent="0">
              <a:buNone/>
            </a:pPr>
            <a:r>
              <a:rPr lang="nl-NL" sz="1200">
                <a:ea typeface="+mn-lt"/>
                <a:cs typeface="+mn-lt"/>
              </a:rPr>
              <a:t>- Cost-effectiveness plan for the production of Farine and soap</a:t>
            </a:r>
            <a:endParaRPr lang="nl-NL" sz="1200">
              <a:cs typeface="Calibri"/>
            </a:endParaRPr>
          </a:p>
          <a:p>
            <a:pPr marL="457200" lvl="1" indent="0">
              <a:buNone/>
            </a:pPr>
            <a:r>
              <a:rPr lang="nl-NL" sz="1200">
                <a:ea typeface="+mn-lt"/>
                <a:cs typeface="+mn-lt"/>
              </a:rPr>
              <a:t>- Face-to-Face training of the MUMs to strengthen management, entrepreneurial skills </a:t>
            </a:r>
            <a:endParaRPr lang="nl-NL" sz="1200">
              <a:cs typeface="Calibri"/>
            </a:endParaRPr>
          </a:p>
          <a:p>
            <a:pPr marL="457200" lvl="1" indent="0">
              <a:buNone/>
            </a:pPr>
            <a:r>
              <a:rPr lang="nl-NL" sz="1200">
                <a:ea typeface="+mn-lt"/>
                <a:cs typeface="+mn-lt"/>
              </a:rPr>
              <a:t>- Market research Jaxaay</a:t>
            </a:r>
            <a:endParaRPr lang="nl-NL" sz="1600">
              <a:cs typeface="Calibri"/>
            </a:endParaRPr>
          </a:p>
        </p:txBody>
      </p:sp>
      <p:pic>
        <p:nvPicPr>
          <p:cNvPr id="5" name="Afbeelding 9">
            <a:extLst>
              <a:ext uri="{FF2B5EF4-FFF2-40B4-BE49-F238E27FC236}">
                <a16:creationId xmlns="" xmlns:a16="http://schemas.microsoft.com/office/drawing/2014/main" id="{4824BC27-E7EA-4451-9710-6B7BE85C3336}"/>
              </a:ext>
            </a:extLst>
          </p:cNvPr>
          <p:cNvPicPr>
            <a:picLocks noChangeAspect="1"/>
          </p:cNvPicPr>
          <p:nvPr/>
        </p:nvPicPr>
        <p:blipFill>
          <a:blip r:embed="rId2"/>
          <a:stretch>
            <a:fillRect/>
          </a:stretch>
        </p:blipFill>
        <p:spPr>
          <a:xfrm>
            <a:off x="10724055" y="6253979"/>
            <a:ext cx="737477" cy="603697"/>
          </a:xfrm>
          <a:prstGeom prst="rect">
            <a:avLst/>
          </a:prstGeom>
        </p:spPr>
      </p:pic>
      <p:pic>
        <p:nvPicPr>
          <p:cNvPr id="7" name="Afbeelding 10" descr="Afbeelding met tekst, teken&#10;&#10;Automatisch gegenereerde beschrijving">
            <a:extLst>
              <a:ext uri="{FF2B5EF4-FFF2-40B4-BE49-F238E27FC236}">
                <a16:creationId xmlns="" xmlns:a16="http://schemas.microsoft.com/office/drawing/2014/main" id="{1C64B6B8-3A65-42A3-B408-53A38C4DF89F}"/>
              </a:ext>
            </a:extLst>
          </p:cNvPr>
          <p:cNvPicPr>
            <a:picLocks noChangeAspect="1"/>
          </p:cNvPicPr>
          <p:nvPr/>
        </p:nvPicPr>
        <p:blipFill>
          <a:blip r:embed="rId3"/>
          <a:stretch>
            <a:fillRect/>
          </a:stretch>
        </p:blipFill>
        <p:spPr>
          <a:xfrm>
            <a:off x="11293913" y="6320713"/>
            <a:ext cx="692589" cy="470229"/>
          </a:xfrm>
          <a:prstGeom prst="rect">
            <a:avLst/>
          </a:prstGeom>
        </p:spPr>
      </p:pic>
    </p:spTree>
    <p:extLst>
      <p:ext uri="{BB962C8B-B14F-4D97-AF65-F5344CB8AC3E}">
        <p14:creationId xmlns:p14="http://schemas.microsoft.com/office/powerpoint/2010/main" val="91399078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94BE4858A1A043B65A82ABF1502DCD" ma:contentTypeVersion="9" ma:contentTypeDescription="Een nieuw document maken." ma:contentTypeScope="" ma:versionID="46dba570ec96a2073d231e45a3fa8de9">
  <xsd:schema xmlns:xsd="http://www.w3.org/2001/XMLSchema" xmlns:xs="http://www.w3.org/2001/XMLSchema" xmlns:p="http://schemas.microsoft.com/office/2006/metadata/properties" xmlns:ns2="694ea124-1d28-4c74-8e80-232900e78457" targetNamespace="http://schemas.microsoft.com/office/2006/metadata/properties" ma:root="true" ma:fieldsID="966dd20700fcd4a0efc690f547957207" ns2:_="">
    <xsd:import namespace="694ea124-1d28-4c74-8e80-232900e784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4ea124-1d28-4c74-8e80-232900e78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3C5ACD-93D5-4412-B0CC-11B194851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4ea124-1d28-4c74-8e80-232900e784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43A035-3DB3-4767-8266-94B16DCC94FA}">
  <ds:schemaRefs>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694ea124-1d28-4c74-8e80-232900e78457"/>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68D3A73-7744-4A88-833B-30FF48E67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364</Words>
  <Application>Microsoft Office PowerPoint</Application>
  <PresentationFormat>Breedbeeld</PresentationFormat>
  <Paragraphs>55</Paragraphs>
  <Slides>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Calibri</vt:lpstr>
      <vt:lpstr>Calibri Light</vt:lpstr>
      <vt:lpstr>Segoe UI</vt:lpstr>
      <vt:lpstr>Kantoorthema</vt:lpstr>
      <vt:lpstr>Tawfekh  Keur Jaboot</vt:lpstr>
      <vt:lpstr>PowerPoint-presentatie</vt:lpstr>
      <vt:lpstr>PowerPoint-presentatie</vt:lpstr>
      <vt:lpstr>PowerPoint-presentatie</vt:lpstr>
      <vt:lpstr>PowerPoint-presentatie</vt:lpstr>
      <vt:lpstr>PowerPoint-presentatie</vt:lpstr>
      <vt:lpstr>PowerPoint-presentatie</vt:lpstr>
      <vt:lpstr>PowerPoint-presentatie</vt:lpstr>
      <vt:lpstr>Next steps: September 2021 onwards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Sigrid Kramer</cp:lastModifiedBy>
  <cp:revision>615</cp:revision>
  <dcterms:created xsi:type="dcterms:W3CDTF">2021-08-13T07:23:49Z</dcterms:created>
  <dcterms:modified xsi:type="dcterms:W3CDTF">2021-09-13T08:58:53Z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0x010100B994BE4858A1A043B65A82ABF1502DCD</vt:lpwstr>
  </property>
</Properties>
</file>